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4" r:id="rId18"/>
    <p:sldId id="275" r:id="rId19"/>
    <p:sldId id="276" r:id="rId20"/>
    <p:sldId id="277" r:id="rId21"/>
    <p:sldId id="270" r:id="rId22"/>
    <p:sldId id="271" r:id="rId23"/>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uthor" initials="A" lastIdx="0" clrIdx="2"/>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A9D7D9"/>
    <a:srgbClr val="93D3D9"/>
    <a:srgbClr val="AAD6FF"/>
    <a:srgbClr val="B2C8CD"/>
    <a:srgbClr val="CCD8D6"/>
    <a:srgbClr val="4F5945"/>
    <a:srgbClr val="73292A"/>
    <a:srgbClr val="7F867A"/>
    <a:srgbClr val="A65B3A"/>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4995" autoAdjust="0"/>
    <p:restoredTop sz="94879" autoAdjust="0"/>
  </p:normalViewPr>
  <p:slideViewPr>
    <p:cSldViewPr snapToGrid="0">
      <p:cViewPr varScale="1">
        <p:scale>
          <a:sx n="81" d="100"/>
          <a:sy n="81" d="100"/>
        </p:scale>
        <p:origin x="754" y="53"/>
      </p:cViewPr>
    </p:cSldViewPr>
  </p:slideViewPr>
  <p:notesTextViewPr>
    <p:cViewPr>
      <p:scale>
        <a:sx n="1" d="1"/>
        <a:sy n="1" d="1"/>
      </p:scale>
      <p:origin x="0" y="0"/>
    </p:cViewPr>
  </p:notesTextViewPr>
  <p:sorterViewPr>
    <p:cViewPr>
      <p:scale>
        <a:sx n="100" d="100"/>
        <a:sy n="100" d="100"/>
      </p:scale>
      <p:origin x="0" y="0"/>
    </p:cViewPr>
  </p:sorterViewPr>
  <p:notesViewPr>
    <p:cSldViewPr showGuides="1" snapToGrid="0">
      <p:cViewPr varScale="1">
        <p:scale>
          <a:sx n="82" d="100"/>
          <a:sy n="82" d="100"/>
        </p:scale>
        <p:origin x="2784" y="176"/>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commentAuthors" Target="commentAuthors.xml"/><Relationship Id="rId28" Type="http://schemas.openxmlformats.org/officeDocument/2006/relationships/customXml" Target="../customXml/item1.xml"/><Relationship Id="rId29" Type="http://schemas.openxmlformats.org/officeDocument/2006/relationships/customXmlProps" Target="../customXml/itemProps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73" name=""/>
        <p:cNvGrpSpPr/>
        <p:nvPr/>
      </p:nvGrpSpPr>
      <p:grpSpPr>
        <a:xfrm>
          <a:off x="0" y="0"/>
          <a:ext cx="0" cy="0"/>
          <a:chOff x="0" y="0"/>
          <a:chExt cx="0" cy="0"/>
        </a:xfrm>
      </p:grpSpPr>
      <p:sp>
        <p:nvSpPr>
          <p:cNvPr id="1048783"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8784"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62A5AE42-7DC1-8140-9B13-146984FDEF22}" type="datetimeFigureOut">
              <a:rPr lang="en-US" smtClean="0"/>
              <a:t>4/13/2024</a:t>
            </a:fld>
            <a:endParaRPr dirty="0" lang="en-US"/>
          </a:p>
        </p:txBody>
      </p:sp>
      <p:sp>
        <p:nvSpPr>
          <p:cNvPr id="1048785"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8786"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17369B77-94AB-0344-9EBF-9DB9EE8D3ABC}" type="slidenum">
              <a:rPr lang="en-US" smtClean="0"/>
              <a:t>‹#›</a:t>
            </a:fld>
            <a:endParaRPr dirty="0"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2" name=""/>
        <p:cNvGrpSpPr/>
        <p:nvPr/>
      </p:nvGrpSpPr>
      <p:grpSpPr>
        <a:xfrm>
          <a:off x="0" y="0"/>
          <a:ext cx="0" cy="0"/>
          <a:chOff x="0" y="0"/>
          <a:chExt cx="0" cy="0"/>
        </a:xfrm>
      </p:grpSpPr>
      <p:sp>
        <p:nvSpPr>
          <p:cNvPr id="1048777"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8778"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E8F75F72-8950-AF4F-9381-1D26FB547EA1}" type="datetimeFigureOut">
              <a:rPr lang="en-US" smtClean="0"/>
              <a:t>4/13/2024</a:t>
            </a:fld>
            <a:endParaRPr dirty="0" lang="en-US"/>
          </a:p>
        </p:txBody>
      </p:sp>
      <p:sp>
        <p:nvSpPr>
          <p:cNvPr id="1048779"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dirty="0" lang="en-US"/>
          </a:p>
        </p:txBody>
      </p:sp>
      <p:sp>
        <p:nvSpPr>
          <p:cNvPr id="1048780"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1"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8782"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0775476F-A808-1F46-A368-07984F6DA22E}" type="slidenum">
              <a:rPr lang="en-US" smtClean="0"/>
              <a:t>‹#›</a:t>
            </a:fld>
            <a:endParaRPr dirty="0"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6.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bg>
      <p:bgPr>
        <a:solidFill>
          <a:schemeClr val="tx2"/>
        </a:solidFill>
        <a:effectLst/>
      </p:bgPr>
    </p:bg>
    <p:spTree>
      <p:nvGrpSpPr>
        <p:cNvPr id="33" name=""/>
        <p:cNvGrpSpPr/>
        <p:nvPr/>
      </p:nvGrpSpPr>
      <p:grpSpPr>
        <a:xfrm>
          <a:off x="0" y="0"/>
          <a:ext cx="0" cy="0"/>
          <a:chOff x="0" y="0"/>
          <a:chExt cx="0" cy="0"/>
        </a:xfrm>
      </p:grpSpPr>
      <p:pic>
        <p:nvPicPr>
          <p:cNvPr id="2097152" name="Picture 4" descr="A picture containing text, plant  Description automatically generated"/>
          <p:cNvPicPr>
            <a:picLocks noChangeAspect="1"/>
          </p:cNvPicPr>
          <p:nvPr userDrawn="1"/>
        </p:nvPicPr>
        <p:blipFill>
          <a:blip xmlns:r="http://schemas.openxmlformats.org/officeDocument/2006/relationships" r:embed="rId1"/>
          <a:stretch>
            <a:fillRect/>
          </a:stretch>
        </p:blipFill>
        <p:spPr>
          <a:xfrm>
            <a:off x="1517210" y="0"/>
            <a:ext cx="8392026" cy="6858000"/>
          </a:xfrm>
          <a:prstGeom prst="rect"/>
        </p:spPr>
      </p:pic>
      <p:sp>
        <p:nvSpPr>
          <p:cNvPr id="1048580" name="Oval 6"/>
          <p:cNvSpPr/>
          <p:nvPr userDrawn="1"/>
        </p:nvSpPr>
        <p:spPr>
          <a:xfrm>
            <a:off x="3300284" y="654912"/>
            <a:ext cx="5591432" cy="5591432"/>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28" name="Straight Connector 8"/>
          <p:cNvCxnSpPr>
            <a:cxnSpLocks/>
          </p:cNvCxnSpPr>
          <p:nvPr userDrawn="1"/>
        </p:nvCxnSpPr>
        <p:spPr>
          <a:xfrm>
            <a:off x="4359876" y="4300155"/>
            <a:ext cx="3472249" cy="0"/>
          </a:xfrm>
          <a:prstGeom prst="line"/>
          <a:ln w="19050">
            <a:solidFill>
              <a:schemeClr val="accent1"/>
            </a:solidFill>
          </a:ln>
        </p:spPr>
        <p:style>
          <a:lnRef idx="1">
            <a:schemeClr val="dk1"/>
          </a:lnRef>
          <a:fillRef idx="0">
            <a:schemeClr val="dk1"/>
          </a:fillRef>
          <a:effectRef idx="0">
            <a:schemeClr val="dk1"/>
          </a:effectRef>
          <a:fontRef idx="minor">
            <a:schemeClr val="tx1"/>
          </a:fontRef>
        </p:style>
      </p:cxnSp>
      <p:pic>
        <p:nvPicPr>
          <p:cNvPr id="2097153" name="Picture 10" descr="A picture containing text  Description automatically generated"/>
          <p:cNvPicPr>
            <a:picLocks noChangeAspect="1"/>
          </p:cNvPicPr>
          <p:nvPr userDrawn="1"/>
        </p:nvPicPr>
        <p:blipFill>
          <a:blip xmlns:r="http://schemas.openxmlformats.org/officeDocument/2006/relationships" r:embed="rId2"/>
          <a:stretch>
            <a:fillRect/>
          </a:stretch>
        </p:blipFill>
        <p:spPr>
          <a:xfrm>
            <a:off x="5609961" y="4157464"/>
            <a:ext cx="972078" cy="285381"/>
          </a:xfrm>
          <a:prstGeom prst="rect"/>
        </p:spPr>
      </p:pic>
      <p:sp>
        <p:nvSpPr>
          <p:cNvPr id="1048581" name="Oval 16"/>
          <p:cNvSpPr/>
          <p:nvPr userDrawn="1"/>
        </p:nvSpPr>
        <p:spPr>
          <a:xfrm>
            <a:off x="3447535" y="807312"/>
            <a:ext cx="5296930" cy="5296930"/>
          </a:xfrm>
          <a:prstGeom prst="ellipse"/>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54" name="Picture 12" descr="A picture containing ceramic ware, porcelain  Description automatically generated"/>
          <p:cNvPicPr>
            <a:picLocks noChangeAspect="1"/>
          </p:cNvPicPr>
          <p:nvPr userDrawn="1"/>
        </p:nvPicPr>
        <p:blipFill>
          <a:blip xmlns:r="http://schemas.openxmlformats.org/officeDocument/2006/relationships" r:embed="rId3"/>
          <a:stretch>
            <a:fillRect/>
          </a:stretch>
        </p:blipFill>
        <p:spPr>
          <a:xfrm>
            <a:off x="7019338" y="4814449"/>
            <a:ext cx="1668775" cy="1621434"/>
          </a:xfrm>
          <a:prstGeom prst="rect"/>
        </p:spPr>
      </p:pic>
      <p:pic>
        <p:nvPicPr>
          <p:cNvPr id="2097155" name="Picture 14"/>
          <p:cNvPicPr>
            <a:picLocks noChangeAspect="1"/>
          </p:cNvPicPr>
          <p:nvPr userDrawn="1"/>
        </p:nvPicPr>
        <p:blipFill>
          <a:blip xmlns:r="http://schemas.openxmlformats.org/officeDocument/2006/relationships" r:embed="rId4"/>
          <a:stretch>
            <a:fillRect/>
          </a:stretch>
        </p:blipFill>
        <p:spPr>
          <a:xfrm>
            <a:off x="3530777" y="1164252"/>
            <a:ext cx="818801" cy="845501"/>
          </a:xfrm>
          <a:prstGeom prst="rect"/>
        </p:spPr>
      </p:pic>
      <p:sp>
        <p:nvSpPr>
          <p:cNvPr id="1048582" name="Title 1"/>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dirty="0" lang="en-US"/>
          </a:p>
        </p:txBody>
      </p:sp>
      <p:sp>
        <p:nvSpPr>
          <p:cNvPr id="1048583" name="Subtitle 2"/>
          <p:cNvSpPr>
            <a:spLocks noGrp="1"/>
          </p:cNvSpPr>
          <p:nvPr>
            <p:ph type="subTitle" idx="1"/>
          </p:nvPr>
        </p:nvSpPr>
        <p:spPr>
          <a:xfrm>
            <a:off x="4596384" y="2267712"/>
            <a:ext cx="2999232" cy="438912"/>
          </a:xfrm>
        </p:spPr>
        <p:txBody>
          <a:bodyPr>
            <a:normAutofit fontScale="70833" lnSpcReduction="20000"/>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obj">
  <p:cSld name="2_Title and Content">
    <p:bg>
      <p:bgPr>
        <a:solidFill>
          <a:schemeClr val="tx2"/>
        </a:solidFill>
        <a:effectLst/>
      </p:bgPr>
    </p:bg>
    <p:spTree>
      <p:nvGrpSpPr>
        <p:cNvPr id="68" name=""/>
        <p:cNvGrpSpPr/>
        <p:nvPr/>
      </p:nvGrpSpPr>
      <p:grpSpPr>
        <a:xfrm>
          <a:off x="0" y="0"/>
          <a:ext cx="0" cy="0"/>
          <a:chOff x="0" y="0"/>
          <a:chExt cx="0" cy="0"/>
        </a:xfrm>
      </p:grpSpPr>
      <p:sp>
        <p:nvSpPr>
          <p:cNvPr id="1048745" name="Rectangle 6"/>
          <p:cNvSpPr/>
          <p:nvPr userDrawn="1"/>
        </p:nvSpPr>
        <p:spPr>
          <a:xfrm>
            <a:off x="838199" y="196052"/>
            <a:ext cx="10515601" cy="168671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5" name="Picture 8" descr="A picture containing fabric  Description automatically generated"/>
          <p:cNvPicPr>
            <a:picLocks noChangeAspect="1"/>
          </p:cNvPicPr>
          <p:nvPr userDrawn="1"/>
        </p:nvPicPr>
        <p:blipFill>
          <a:blip xmlns:r="http://schemas.openxmlformats.org/officeDocument/2006/relationships" r:embed="rId1"/>
          <a:stretch>
            <a:fillRect/>
          </a:stretch>
        </p:blipFill>
        <p:spPr>
          <a:xfrm rot="5400000">
            <a:off x="5314950" y="-64113"/>
            <a:ext cx="1562100" cy="4394200"/>
          </a:xfrm>
          <a:prstGeom prst="rect"/>
        </p:spPr>
      </p:pic>
      <p:sp>
        <p:nvSpPr>
          <p:cNvPr id="1048746" name="Rectangle 10"/>
          <p:cNvSpPr/>
          <p:nvPr userDrawn="1"/>
        </p:nvSpPr>
        <p:spPr>
          <a:xfrm>
            <a:off x="995423" y="319215"/>
            <a:ext cx="10185721" cy="1444625"/>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6" name="Picture 12" descr="A picture containing flower, plant  Description automatically generated"/>
          <p:cNvPicPr>
            <a:picLocks noChangeAspect="1"/>
          </p:cNvPicPr>
          <p:nvPr userDrawn="1"/>
        </p:nvPicPr>
        <p:blipFill>
          <a:blip xmlns:r="http://schemas.openxmlformats.org/officeDocument/2006/relationships" r:embed="rId2"/>
          <a:stretch>
            <a:fillRect/>
          </a:stretch>
        </p:blipFill>
        <p:spPr>
          <a:xfrm rot="5400000">
            <a:off x="4869421" y="459092"/>
            <a:ext cx="749300" cy="2755900"/>
          </a:xfrm>
          <a:prstGeom prst="rect"/>
        </p:spPr>
      </p:pic>
      <p:sp>
        <p:nvSpPr>
          <p:cNvPr id="1048747" name="Title 1"/>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dirty="0" lang="en-US"/>
          </a:p>
        </p:txBody>
      </p:sp>
      <p:sp>
        <p:nvSpPr>
          <p:cNvPr id="1048748" name="Content Placeholder 2"/>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9" name="Footer Placeholder 13"/>
          <p:cNvSpPr>
            <a:spLocks noGrp="1"/>
          </p:cNvSpPr>
          <p:nvPr>
            <p:ph type="ftr" sz="quarter" idx="10"/>
          </p:nvPr>
        </p:nvSpPr>
        <p:spPr/>
        <p:txBody>
          <a:bodyPr/>
          <a:p>
            <a:r>
              <a:rPr lang="en-US"/>
              <a:t>Presentation title</a:t>
            </a:r>
            <a:endParaRPr dirty="0" lang="en-US"/>
          </a:p>
        </p:txBody>
      </p:sp>
      <p:sp>
        <p:nvSpPr>
          <p:cNvPr id="1048750" name="Slide Number Placeholder 14"/>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59" name=""/>
        <p:cNvGrpSpPr/>
        <p:nvPr/>
      </p:nvGrpSpPr>
      <p:grpSpPr>
        <a:xfrm>
          <a:off x="0" y="0"/>
          <a:ext cx="0" cy="0"/>
          <a:chOff x="0" y="0"/>
          <a:chExt cx="0" cy="0"/>
        </a:xfrm>
      </p:grpSpPr>
      <p:sp>
        <p:nvSpPr>
          <p:cNvPr id="1048671" name="Rectangle 5"/>
          <p:cNvSpPr/>
          <p:nvPr userDrawn="1"/>
        </p:nvSpPr>
        <p:spPr>
          <a:xfrm>
            <a:off x="4680" y="0"/>
            <a:ext cx="12191999" cy="2309247"/>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72" name="Rectangle 7"/>
          <p:cNvSpPr/>
          <p:nvPr userDrawn="1"/>
        </p:nvSpPr>
        <p:spPr>
          <a:xfrm>
            <a:off x="1007819" y="319215"/>
            <a:ext cx="10185721" cy="1444625"/>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4" name="Picture 9"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6902" y="1631192"/>
            <a:ext cx="1207554" cy="354511"/>
          </a:xfrm>
          <a:prstGeom prst="rect"/>
        </p:spPr>
      </p:pic>
      <p:sp>
        <p:nvSpPr>
          <p:cNvPr id="1048673" name="Title 1"/>
          <p:cNvSpPr>
            <a:spLocks noGrp="1"/>
          </p:cNvSpPr>
          <p:nvPr>
            <p:ph type="title"/>
          </p:nvPr>
        </p:nvSpPr>
        <p:spPr>
          <a:xfrm>
            <a:off x="381000" y="381000"/>
            <a:ext cx="11430000" cy="1325563"/>
          </a:xfrm>
        </p:spPr>
        <p:txBody>
          <a:bodyPr/>
          <a:lstStyle>
            <a:lvl1pPr algn="ctr"/>
          </a:lstStyle>
          <a:p>
            <a:r>
              <a:rPr lang="en-US"/>
              <a:t>Click to edit Master title style</a:t>
            </a:r>
            <a:endParaRPr dirty="0" lang="en-US"/>
          </a:p>
        </p:txBody>
      </p:sp>
      <p:sp>
        <p:nvSpPr>
          <p:cNvPr id="1048674" name="Footer Placeholder 2"/>
          <p:cNvSpPr>
            <a:spLocks noGrp="1"/>
          </p:cNvSpPr>
          <p:nvPr>
            <p:ph type="ftr" sz="quarter" idx="10"/>
          </p:nvPr>
        </p:nvSpPr>
        <p:spPr/>
        <p:txBody>
          <a:bodyPr/>
          <a:p>
            <a:r>
              <a:rPr lang="en-US"/>
              <a:t>Presentation title</a:t>
            </a:r>
            <a:endParaRPr dirty="0" lang="en-US"/>
          </a:p>
        </p:txBody>
      </p:sp>
      <p:sp>
        <p:nvSpPr>
          <p:cNvPr id="1048675" name="Slide Number Placeholder 3"/>
          <p:cNvSpPr>
            <a:spLocks noGrp="1"/>
          </p:cNvSpPr>
          <p:nvPr>
            <p:ph type="sldNum" sz="quarter" idx="11"/>
          </p:nvPr>
        </p:nvSpPr>
        <p:spPr/>
        <p:txBody>
          <a:bodyPr/>
          <a:p>
            <a:fld id="{294A09A9-5501-47C1-A89A-A340965A2BE2}" type="slidenum">
              <a:rPr lang="en-US" smtClean="0"/>
              <a:t>‹#›</a:t>
            </a:fld>
            <a:endParaRPr dirty="0" lang="en-US"/>
          </a:p>
        </p:txBody>
      </p:sp>
      <p:sp>
        <p:nvSpPr>
          <p:cNvPr id="1048676" name="Content Placeholder 11"/>
          <p:cNvSpPr>
            <a:spLocks noGrp="1"/>
          </p:cNvSpPr>
          <p:nvPr>
            <p:ph sz="quarter" idx="12"/>
          </p:nvPr>
        </p:nvSpPr>
        <p:spPr>
          <a:xfrm>
            <a:off x="975360" y="2615184"/>
            <a:ext cx="10241280" cy="331927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66" name=""/>
        <p:cNvGrpSpPr/>
        <p:nvPr/>
      </p:nvGrpSpPr>
      <p:grpSpPr>
        <a:xfrm>
          <a:off x="0" y="0"/>
          <a:ext cx="0" cy="0"/>
          <a:chOff x="0" y="0"/>
          <a:chExt cx="0" cy="0"/>
        </a:xfrm>
      </p:grpSpPr>
      <p:sp>
        <p:nvSpPr>
          <p:cNvPr id="1048730" name="Rectangle 15"/>
          <p:cNvSpPr/>
          <p:nvPr userDrawn="1"/>
        </p:nvSpPr>
        <p:spPr>
          <a:xfrm>
            <a:off x="0" y="0"/>
            <a:ext cx="4873752" cy="6869575"/>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0" name="Picture 35" descr="A close-up of a tree  Description automatically generated with medium confidence"/>
          <p:cNvPicPr>
            <a:picLocks noChangeAspect="1"/>
          </p:cNvPicPr>
          <p:nvPr userDrawn="1"/>
        </p:nvPicPr>
        <p:blipFill>
          <a:blip xmlns:r="http://schemas.openxmlformats.org/officeDocument/2006/relationships" r:embed="rId1"/>
          <a:stretch>
            <a:fillRect/>
          </a:stretch>
        </p:blipFill>
        <p:spPr>
          <a:xfrm rot="2866459" flipH="1">
            <a:off x="2282032" y="1589693"/>
            <a:ext cx="970220" cy="2236127"/>
          </a:xfrm>
          <a:prstGeom prst="rect"/>
        </p:spPr>
      </p:pic>
      <p:sp>
        <p:nvSpPr>
          <p:cNvPr id="1048731" name="Title 1"/>
          <p:cNvSpPr>
            <a:spLocks noGrp="1"/>
          </p:cNvSpPr>
          <p:nvPr>
            <p:ph type="title"/>
          </p:nvPr>
        </p:nvSpPr>
        <p:spPr>
          <a:xfrm>
            <a:off x="6291072" y="978408"/>
            <a:ext cx="4974336" cy="1325880"/>
          </a:xfrm>
        </p:spPr>
        <p:txBody>
          <a:bodyPr/>
          <a:p>
            <a:r>
              <a:rPr lang="en-US"/>
              <a:t>Click to edit Master title style</a:t>
            </a:r>
            <a:endParaRPr dirty="0" lang="en-US"/>
          </a:p>
        </p:txBody>
      </p:sp>
      <p:sp>
        <p:nvSpPr>
          <p:cNvPr id="1048732" name="Footer Placeholder 7"/>
          <p:cNvSpPr>
            <a:spLocks noGrp="1"/>
          </p:cNvSpPr>
          <p:nvPr>
            <p:ph type="ftr" sz="quarter" idx="11"/>
          </p:nvPr>
        </p:nvSpPr>
        <p:spPr/>
        <p:txBody>
          <a:bodyPr/>
          <a:p>
            <a:r>
              <a:rPr lang="en-US"/>
              <a:t>Presentation title</a:t>
            </a:r>
            <a:endParaRPr dirty="0" lang="en-US"/>
          </a:p>
        </p:txBody>
      </p:sp>
      <p:sp>
        <p:nvSpPr>
          <p:cNvPr id="1048733" name="Slide Number Placeholder 8"/>
          <p:cNvSpPr>
            <a:spLocks noGrp="1"/>
          </p:cNvSpPr>
          <p:nvPr>
            <p:ph type="sldNum" sz="quarter" idx="12"/>
          </p:nvPr>
        </p:nvSpPr>
        <p:spPr/>
        <p:txBody>
          <a:bodyPr/>
          <a:p>
            <a:fld id="{294A09A9-5501-47C1-A89A-A340965A2BE2}" type="slidenum">
              <a:rPr lang="en-US" smtClean="0"/>
              <a:t>‹#›</a:t>
            </a:fld>
            <a:endParaRPr dirty="0" lang="en-US"/>
          </a:p>
        </p:txBody>
      </p:sp>
      <p:sp>
        <p:nvSpPr>
          <p:cNvPr id="1048734" name="Text Placeholder 2"/>
          <p:cNvSpPr>
            <a:spLocks noGrp="1"/>
          </p:cNvSpPr>
          <p:nvPr>
            <p:ph type="body" idx="1"/>
          </p:nvPr>
        </p:nvSpPr>
        <p:spPr>
          <a:xfrm>
            <a:off x="6291072" y="2322576"/>
            <a:ext cx="5065776" cy="448056"/>
          </a:xfrm>
        </p:spPr>
        <p:txBody>
          <a:bodyPr anchor="b">
            <a:normAutofit/>
          </a:bodyPr>
          <a:lstStyle>
            <a:lvl1pPr indent="0" marL="0">
              <a:buFont typeface="Arial" panose="020B0604020202020204" pitchFamily="34" charset="0"/>
              <a:buNone/>
              <a:defRPr b="0" sz="20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35" name="Content Placeholder 3"/>
          <p:cNvSpPr>
            <a:spLocks noGrp="1"/>
          </p:cNvSpPr>
          <p:nvPr>
            <p:ph sz="half" idx="2"/>
          </p:nvPr>
        </p:nvSpPr>
        <p:spPr>
          <a:xfrm>
            <a:off x="6289612" y="2770632"/>
            <a:ext cx="5065776" cy="1554480"/>
          </a:xfrm>
        </p:spPr>
        <p:txBody>
          <a:bodyPr>
            <a:normAutofit/>
          </a:bodyPr>
          <a:lstStyle>
            <a:lvl1pPr indent="-228600" marL="228600">
              <a:buClr>
                <a:srgbClr val="73292A"/>
              </a:buClr>
              <a:buFont typeface="Arial" panose="020B0604020202020204" pitchFamily="34" charset="0"/>
              <a:buChar char="•"/>
              <a:defRPr sz="1600"/>
            </a:lvl1pPr>
            <a:lvl2pPr indent="-228600" marL="685800">
              <a:buClr>
                <a:srgbClr val="73292A"/>
              </a:buClr>
              <a:buFont typeface="Arial" panose="020B0604020202020204" pitchFamily="34" charset="0"/>
              <a:buChar char="•"/>
              <a:defRPr sz="1400"/>
            </a:lvl2pPr>
            <a:lvl3pPr indent="-228600" marL="1143000">
              <a:buClr>
                <a:srgbClr val="73292A"/>
              </a:buClr>
              <a:buFont typeface="Arial" panose="020B0604020202020204" pitchFamily="34" charset="0"/>
              <a:buChar char="•"/>
              <a:defRPr sz="1200"/>
            </a:lvl3pPr>
            <a:lvl4pPr indent="-228600" marL="1600200">
              <a:buClr>
                <a:srgbClr val="73292A"/>
              </a:buClr>
              <a:buFont typeface="Arial" panose="020B0604020202020204" pitchFamily="34" charset="0"/>
              <a:buChar char="•"/>
              <a:defRPr sz="1100"/>
            </a:lvl4pPr>
            <a:lvl5pPr indent="-228600" marL="20574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6" name="Text Placeholder 4"/>
          <p:cNvSpPr>
            <a:spLocks noGrp="1"/>
          </p:cNvSpPr>
          <p:nvPr>
            <p:ph type="body" sz="quarter" idx="3"/>
          </p:nvPr>
        </p:nvSpPr>
        <p:spPr>
          <a:xfrm>
            <a:off x="6289612" y="4361688"/>
            <a:ext cx="5065776" cy="448056"/>
          </a:xfrm>
        </p:spPr>
        <p:txBody>
          <a:bodyPr anchor="b">
            <a:normAutofit/>
          </a:bodyPr>
          <a:lstStyle>
            <a:lvl1pPr indent="0" marL="0">
              <a:buFont typeface="Arial" panose="020B0604020202020204" pitchFamily="34" charset="0"/>
              <a:buNone/>
              <a:defRPr b="0" sz="20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37" name="Content Placeholder 5"/>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pic>
        <p:nvPicPr>
          <p:cNvPr id="2097171" name="Picture 37" descr="A group of flowers  Description automatically generated with low confidence"/>
          <p:cNvPicPr>
            <a:picLocks noChangeAspect="1"/>
          </p:cNvPicPr>
          <p:nvPr userDrawn="1"/>
        </p:nvPicPr>
        <p:blipFill>
          <a:blip xmlns:r="http://schemas.openxmlformats.org/officeDocument/2006/relationships" r:embed="rId2"/>
          <a:stretch>
            <a:fillRect/>
          </a:stretch>
        </p:blipFill>
        <p:spPr>
          <a:xfrm flipH="1">
            <a:off x="1019083" y="2260473"/>
            <a:ext cx="1245309" cy="2314810"/>
          </a:xfrm>
          <a:prstGeom prst="rect"/>
        </p:spPr>
      </p:pic>
      <p:sp>
        <p:nvSpPr>
          <p:cNvPr id="1048738" name="Text Placeholder 33"/>
          <p:cNvSpPr>
            <a:spLocks noGrp="1"/>
          </p:cNvSpPr>
          <p:nvPr>
            <p:ph type="body" sz="quarter" idx="13" hasCustomPrompt="1"/>
          </p:nvPr>
        </p:nvSpPr>
        <p:spPr>
          <a:xfrm>
            <a:off x="466344" y="1426464"/>
            <a:ext cx="3922776" cy="4242816"/>
          </a:xfrm>
        </p:spPr>
        <p:txBody>
          <a:bodyPr anchor="ctr">
            <a:normAutofit/>
          </a:bodyPr>
          <a:lstStyle>
            <a:lvl1pPr algn="ctr" indent="0" marL="0">
              <a:spcBef>
                <a:spcPts val="0"/>
              </a:spcBef>
              <a:buNone/>
              <a:defRPr sz="30000">
                <a:solidFill>
                  <a:schemeClr val="bg1"/>
                </a:solidFill>
                <a:latin typeface="+mj-lt"/>
              </a:defRPr>
            </a:lvl1pPr>
          </a:lstStyle>
          <a:p>
            <a:pPr lvl="0"/>
            <a:r>
              <a:rPr dirty="0" lang="en-US"/>
              <a:t>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twoTxTwoObj">
  <p:cSld name="1_Comparison">
    <p:bg>
      <p:bgPr>
        <a:solidFill>
          <a:schemeClr val="tx2"/>
        </a:solidFill>
        <a:effectLst/>
      </p:bgPr>
    </p:bg>
    <p:spTree>
      <p:nvGrpSpPr>
        <p:cNvPr id="58" name=""/>
        <p:cNvGrpSpPr/>
        <p:nvPr/>
      </p:nvGrpSpPr>
      <p:grpSpPr>
        <a:xfrm>
          <a:off x="0" y="0"/>
          <a:ext cx="0" cy="0"/>
          <a:chOff x="0" y="0"/>
          <a:chExt cx="0" cy="0"/>
        </a:xfrm>
      </p:grpSpPr>
      <p:sp>
        <p:nvSpPr>
          <p:cNvPr id="1048661" name="Rectangle 9"/>
          <p:cNvSpPr/>
          <p:nvPr userDrawn="1"/>
        </p:nvSpPr>
        <p:spPr>
          <a:xfrm>
            <a:off x="491679" y="319214"/>
            <a:ext cx="11208641" cy="5857749"/>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cxnSp>
        <p:nvCxnSpPr>
          <p:cNvPr id="3145729" name="Straight Connector 11"/>
          <p:cNvCxnSpPr>
            <a:cxnSpLocks/>
          </p:cNvCxnSpPr>
          <p:nvPr userDrawn="1"/>
        </p:nvCxnSpPr>
        <p:spPr>
          <a:xfrm>
            <a:off x="837235" y="1767119"/>
            <a:ext cx="10516564" cy="0"/>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97163" name="Picture 13"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5658" y="1631192"/>
            <a:ext cx="1207554" cy="354511"/>
          </a:xfrm>
          <a:prstGeom prst="rect"/>
        </p:spPr>
      </p:pic>
      <p:sp>
        <p:nvSpPr>
          <p:cNvPr id="1048662" name="Title 1"/>
          <p:cNvSpPr>
            <a:spLocks noGrp="1"/>
          </p:cNvSpPr>
          <p:nvPr>
            <p:ph type="title"/>
          </p:nvPr>
        </p:nvSpPr>
        <p:spPr>
          <a:xfrm>
            <a:off x="839788" y="365125"/>
            <a:ext cx="10515600" cy="1325563"/>
          </a:xfrm>
        </p:spPr>
        <p:txBody>
          <a:bodyPr/>
          <a:lstStyle>
            <a:lvl1pPr algn="ctr"/>
          </a:lstStyle>
          <a:p>
            <a:r>
              <a:rPr lang="en-US"/>
              <a:t>Click to edit Master title style</a:t>
            </a:r>
            <a:endParaRPr dirty="0" lang="en-US"/>
          </a:p>
        </p:txBody>
      </p:sp>
      <p:sp>
        <p:nvSpPr>
          <p:cNvPr id="1048663" name="Text Placeholder 2"/>
          <p:cNvSpPr>
            <a:spLocks noGrp="1"/>
          </p:cNvSpPr>
          <p:nvPr>
            <p:ph type="body" idx="1"/>
          </p:nvPr>
        </p:nvSpPr>
        <p:spPr>
          <a:xfrm>
            <a:off x="1124712" y="2161563"/>
            <a:ext cx="3200400" cy="427797"/>
          </a:xfrm>
        </p:spPr>
        <p:txBody>
          <a:bodyPr anchor="b">
            <a:normAutofit fontScale="85000" lnSpcReduction="20000"/>
          </a:bodyPr>
          <a:lstStyle>
            <a:lvl1pPr indent="0" marL="0">
              <a:buNone/>
              <a:defRPr b="0" sz="20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4" name="Content Placeholder 3"/>
          <p:cNvSpPr>
            <a:spLocks noGrp="1"/>
          </p:cNvSpPr>
          <p:nvPr>
            <p:ph sz="half" idx="2"/>
          </p:nvPr>
        </p:nvSpPr>
        <p:spPr>
          <a:xfrm>
            <a:off x="1124712" y="2629116"/>
            <a:ext cx="3200400" cy="3320861"/>
          </a:xfrm>
        </p:spPr>
        <p:txBody>
          <a:bodyPr>
            <a:normAutofit/>
          </a:bodyPr>
          <a:lstStyle>
            <a:lvl1pPr indent="-228600" marL="228600">
              <a:buClr>
                <a:srgbClr val="73292A"/>
              </a:buClr>
              <a:buFont typeface="Arial" panose="020B0604020202020204" pitchFamily="34" charset="0"/>
              <a:buChar char="•"/>
              <a:defRPr sz="1600"/>
            </a:lvl1pPr>
            <a:lvl2pPr indent="-228600" marL="685800">
              <a:buClr>
                <a:srgbClr val="73292A"/>
              </a:buClr>
              <a:buFont typeface="Arial" panose="020B0604020202020204" pitchFamily="34" charset="0"/>
              <a:buChar char="•"/>
              <a:defRPr sz="1400"/>
            </a:lvl2pPr>
            <a:lvl3pPr indent="-228600" marL="1143000">
              <a:buClr>
                <a:srgbClr val="73292A"/>
              </a:buClr>
              <a:buFont typeface="Arial" panose="020B0604020202020204" pitchFamily="34" charset="0"/>
              <a:buChar char="•"/>
              <a:defRPr sz="1200"/>
            </a:lvl3pPr>
            <a:lvl4pPr indent="-228600" marL="1600200">
              <a:buClr>
                <a:srgbClr val="73292A"/>
              </a:buClr>
              <a:buFont typeface="Arial" panose="020B0604020202020204" pitchFamily="34" charset="0"/>
              <a:buChar char="•"/>
              <a:defRPr sz="1100"/>
            </a:lvl4pPr>
            <a:lvl5pPr indent="-228600" marL="20574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5" name="Text Placeholder 4"/>
          <p:cNvSpPr>
            <a:spLocks noGrp="1"/>
          </p:cNvSpPr>
          <p:nvPr>
            <p:ph type="body" sz="quarter" idx="3"/>
          </p:nvPr>
        </p:nvSpPr>
        <p:spPr>
          <a:xfrm>
            <a:off x="4498848" y="2161563"/>
            <a:ext cx="3200400" cy="427797"/>
          </a:xfrm>
        </p:spPr>
        <p:txBody>
          <a:bodyPr anchor="b">
            <a:normAutofit fontScale="85000" lnSpcReduction="20000"/>
          </a:bodyPr>
          <a:lstStyle>
            <a:lvl1pPr indent="0" marL="0">
              <a:buNone/>
              <a:defRPr b="0" sz="20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6" name="Content Placeholder 5"/>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7" name="Footer Placeholder 7"/>
          <p:cNvSpPr>
            <a:spLocks noGrp="1"/>
          </p:cNvSpPr>
          <p:nvPr>
            <p:ph type="ftr" sz="quarter" idx="11"/>
          </p:nvPr>
        </p:nvSpPr>
        <p:spPr/>
        <p:txBody>
          <a:bodyPr/>
          <a:p>
            <a:r>
              <a:rPr lang="en-US"/>
              <a:t>Presentation title</a:t>
            </a:r>
            <a:endParaRPr dirty="0" lang="en-US"/>
          </a:p>
        </p:txBody>
      </p:sp>
      <p:sp>
        <p:nvSpPr>
          <p:cNvPr id="1048668" name="Slide Number Placeholder 8"/>
          <p:cNvSpPr>
            <a:spLocks noGrp="1"/>
          </p:cNvSpPr>
          <p:nvPr>
            <p:ph type="sldNum" sz="quarter" idx="12"/>
          </p:nvPr>
        </p:nvSpPr>
        <p:spPr/>
        <p:txBody>
          <a:bodyPr/>
          <a:p>
            <a:fld id="{294A09A9-5501-47C1-A89A-A340965A2BE2}" type="slidenum">
              <a:rPr lang="en-US" smtClean="0"/>
              <a:t>‹#›</a:t>
            </a:fld>
            <a:endParaRPr dirty="0" lang="en-US"/>
          </a:p>
        </p:txBody>
      </p:sp>
      <p:sp>
        <p:nvSpPr>
          <p:cNvPr id="1048669" name="Text Placeholder 4"/>
          <p:cNvSpPr>
            <a:spLocks noGrp="1"/>
          </p:cNvSpPr>
          <p:nvPr>
            <p:ph type="body" sz="quarter" idx="13"/>
          </p:nvPr>
        </p:nvSpPr>
        <p:spPr>
          <a:xfrm>
            <a:off x="7909560" y="2161563"/>
            <a:ext cx="3200400" cy="427797"/>
          </a:xfrm>
        </p:spPr>
        <p:txBody>
          <a:bodyPr anchor="b">
            <a:normAutofit fontScale="85000" lnSpcReduction="20000"/>
          </a:bodyPr>
          <a:lstStyle>
            <a:lvl1pPr indent="0" marL="0">
              <a:buNone/>
              <a:defRPr b="0" sz="20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70" name="Content Placeholder 5"/>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55" name=""/>
        <p:cNvGrpSpPr/>
        <p:nvPr/>
      </p:nvGrpSpPr>
      <p:grpSpPr>
        <a:xfrm>
          <a:off x="0" y="0"/>
          <a:ext cx="0" cy="0"/>
          <a:chOff x="0" y="0"/>
          <a:chExt cx="0" cy="0"/>
        </a:xfrm>
      </p:grpSpPr>
      <p:pic>
        <p:nvPicPr>
          <p:cNvPr id="2097159" name="Picture 5" descr="A picture containing fabric  Description automatically generated"/>
          <p:cNvPicPr>
            <a:picLocks noChangeAspect="1"/>
          </p:cNvPicPr>
          <p:nvPr userDrawn="1"/>
        </p:nvPicPr>
        <p:blipFill>
          <a:blip xmlns:r="http://schemas.openxmlformats.org/officeDocument/2006/relationships" r:embed="rId1"/>
          <a:stretch>
            <a:fillRect/>
          </a:stretch>
        </p:blipFill>
        <p:spPr>
          <a:xfrm>
            <a:off x="5667013" y="1162701"/>
            <a:ext cx="1562100" cy="4394200"/>
          </a:xfrm>
          <a:prstGeom prst="rect"/>
        </p:spPr>
      </p:pic>
      <p:sp>
        <p:nvSpPr>
          <p:cNvPr id="1048649" name="Rectangle 17"/>
          <p:cNvSpPr/>
          <p:nvPr userDrawn="1"/>
        </p:nvSpPr>
        <p:spPr>
          <a:xfrm>
            <a:off x="0" y="0"/>
            <a:ext cx="6096000" cy="6869575"/>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0" name="Picture 7" descr="A picture containing flower, plant  Description automatically generated"/>
          <p:cNvPicPr>
            <a:picLocks noChangeAspect="1"/>
          </p:cNvPicPr>
          <p:nvPr userDrawn="1"/>
        </p:nvPicPr>
        <p:blipFill>
          <a:blip xmlns:r="http://schemas.openxmlformats.org/officeDocument/2006/relationships" r:embed="rId2"/>
          <a:stretch>
            <a:fillRect/>
          </a:stretch>
        </p:blipFill>
        <p:spPr>
          <a:xfrm>
            <a:off x="5777235" y="2476883"/>
            <a:ext cx="749300" cy="2755900"/>
          </a:xfrm>
          <a:prstGeom prst="rect"/>
        </p:spPr>
      </p:pic>
      <p:pic>
        <p:nvPicPr>
          <p:cNvPr id="2097161" name="Picture 9" descr="A close-up of a flower  Description automatically generated with low confidence"/>
          <p:cNvPicPr>
            <a:picLocks noChangeAspect="1"/>
          </p:cNvPicPr>
          <p:nvPr userDrawn="1"/>
        </p:nvPicPr>
        <p:blipFill>
          <a:blip xmlns:r="http://schemas.openxmlformats.org/officeDocument/2006/relationships" r:embed="rId3"/>
          <a:stretch>
            <a:fillRect/>
          </a:stretch>
        </p:blipFill>
        <p:spPr>
          <a:xfrm>
            <a:off x="2319809" y="1695833"/>
            <a:ext cx="1155700" cy="4318000"/>
          </a:xfrm>
          <a:prstGeom prst="rect"/>
        </p:spPr>
      </p:pic>
      <p:pic>
        <p:nvPicPr>
          <p:cNvPr id="2097162" name="Picture 11" descr="A close-up of a flower  Description automatically generated with low confidence"/>
          <p:cNvPicPr>
            <a:picLocks noChangeAspect="1"/>
          </p:cNvPicPr>
          <p:nvPr userDrawn="1"/>
        </p:nvPicPr>
        <p:blipFill>
          <a:blip xmlns:r="http://schemas.openxmlformats.org/officeDocument/2006/relationships" r:embed="rId3"/>
          <a:stretch>
            <a:fillRect/>
          </a:stretch>
        </p:blipFill>
        <p:spPr>
          <a:xfrm>
            <a:off x="2366749" y="381916"/>
            <a:ext cx="1155700" cy="4318000"/>
          </a:xfrm>
          <a:prstGeom prst="rect"/>
        </p:spPr>
      </p:pic>
      <p:sp>
        <p:nvSpPr>
          <p:cNvPr id="1048650" name="Rectangle 13"/>
          <p:cNvSpPr/>
          <p:nvPr userDrawn="1"/>
        </p:nvSpPr>
        <p:spPr>
          <a:xfrm>
            <a:off x="1024128" y="2162946"/>
            <a:ext cx="3794760" cy="253697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51" name="Rectangle 15"/>
          <p:cNvSpPr/>
          <p:nvPr userDrawn="1"/>
        </p:nvSpPr>
        <p:spPr>
          <a:xfrm>
            <a:off x="1131655" y="2264499"/>
            <a:ext cx="3585549" cy="2335427"/>
          </a:xfrm>
          <a:prstGeom prst="rect"/>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52" name="Title 1"/>
          <p:cNvSpPr>
            <a:spLocks noGrp="1"/>
          </p:cNvSpPr>
          <p:nvPr>
            <p:ph type="title"/>
          </p:nvPr>
        </p:nvSpPr>
        <p:spPr>
          <a:xfrm>
            <a:off x="1472184" y="2889504"/>
            <a:ext cx="2852928" cy="1088136"/>
          </a:xfrm>
        </p:spPr>
        <p:txBody>
          <a:bodyPr>
            <a:normAutofit fontScale="90000"/>
          </a:bodyPr>
          <a:lstStyle>
            <a:lvl1pPr algn="ctr"/>
          </a:lstStyle>
          <a:p>
            <a:r>
              <a:rPr lang="en-US"/>
              <a:t>Click to edit Master title style</a:t>
            </a:r>
          </a:p>
        </p:txBody>
      </p:sp>
      <p:sp>
        <p:nvSpPr>
          <p:cNvPr id="1048653" name="Content Placeholder 2"/>
          <p:cNvSpPr>
            <a:spLocks noGrp="1"/>
          </p:cNvSpPr>
          <p:nvPr>
            <p:ph idx="1"/>
          </p:nvPr>
        </p:nvSpPr>
        <p:spPr>
          <a:xfrm>
            <a:off x="8211312" y="2011680"/>
            <a:ext cx="2999232" cy="2843784"/>
          </a:xfrm>
        </p:spPr>
        <p:txBody>
          <a:bodyPr anchor="ctr">
            <a:normAutofit/>
          </a:bodyPr>
          <a:lstStyle>
            <a:lvl1pPr algn="l" indent="0" marL="0">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61" name=""/>
        <p:cNvGrpSpPr/>
        <p:nvPr/>
      </p:nvGrpSpPr>
      <p:grpSpPr>
        <a:xfrm>
          <a:off x="0" y="0"/>
          <a:ext cx="0" cy="0"/>
          <a:chOff x="0" y="0"/>
          <a:chExt cx="0" cy="0"/>
        </a:xfrm>
      </p:grpSpPr>
      <p:sp>
        <p:nvSpPr>
          <p:cNvPr id="1048706" name="Rectangle 8"/>
          <p:cNvSpPr/>
          <p:nvPr userDrawn="1"/>
        </p:nvSpPr>
        <p:spPr>
          <a:xfrm>
            <a:off x="4680" y="0"/>
            <a:ext cx="12191999" cy="2309247"/>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07" name="Rectangle 9"/>
          <p:cNvSpPr/>
          <p:nvPr userDrawn="1"/>
        </p:nvSpPr>
        <p:spPr>
          <a:xfrm>
            <a:off x="1007819" y="319215"/>
            <a:ext cx="10185721" cy="1444625"/>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6" name="Picture 10"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6902" y="1631192"/>
            <a:ext cx="1207554" cy="354511"/>
          </a:xfrm>
          <a:prstGeom prst="rect"/>
        </p:spPr>
      </p:pic>
      <p:sp>
        <p:nvSpPr>
          <p:cNvPr id="1048708" name="Title 1"/>
          <p:cNvSpPr>
            <a:spLocks noGrp="1"/>
          </p:cNvSpPr>
          <p:nvPr>
            <p:ph type="title"/>
          </p:nvPr>
        </p:nvSpPr>
        <p:spPr>
          <a:xfrm>
            <a:off x="381000" y="381000"/>
            <a:ext cx="11430000" cy="1325563"/>
          </a:xfrm>
        </p:spPr>
        <p:txBody>
          <a:bodyPr/>
          <a:lstStyle>
            <a:lvl1pPr algn="ctr"/>
          </a:lstStyle>
          <a:p>
            <a:r>
              <a:rPr lang="en-US"/>
              <a:t>Click to edit Master title style</a:t>
            </a:r>
            <a:endParaRPr dirty="0" lang="en-US"/>
          </a:p>
        </p:txBody>
      </p:sp>
      <p:sp>
        <p:nvSpPr>
          <p:cNvPr id="1048709" name="Content Placeholder 2"/>
          <p:cNvSpPr>
            <a:spLocks noGrp="1"/>
          </p:cNvSpPr>
          <p:nvPr>
            <p:ph sz="half" idx="1"/>
          </p:nvPr>
        </p:nvSpPr>
        <p:spPr>
          <a:xfrm>
            <a:off x="838200" y="2628461"/>
            <a:ext cx="5181600" cy="354850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0" name="Content Placeholder 3"/>
          <p:cNvSpPr>
            <a:spLocks noGrp="1"/>
          </p:cNvSpPr>
          <p:nvPr>
            <p:ph sz="half" idx="2"/>
          </p:nvPr>
        </p:nvSpPr>
        <p:spPr>
          <a:xfrm>
            <a:off x="6172200" y="2628461"/>
            <a:ext cx="5181600" cy="3548501"/>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1" name="Footer Placeholder 4"/>
          <p:cNvSpPr>
            <a:spLocks noGrp="1"/>
          </p:cNvSpPr>
          <p:nvPr>
            <p:ph type="ftr" sz="quarter" idx="10"/>
          </p:nvPr>
        </p:nvSpPr>
        <p:spPr/>
        <p:txBody>
          <a:bodyPr/>
          <a:p>
            <a:r>
              <a:rPr lang="en-US"/>
              <a:t>Presentation title</a:t>
            </a:r>
            <a:endParaRPr dirty="0" lang="en-US"/>
          </a:p>
        </p:txBody>
      </p:sp>
      <p:sp>
        <p:nvSpPr>
          <p:cNvPr id="1048712" name="Slide Number Placeholder 7"/>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71" name=""/>
        <p:cNvGrpSpPr/>
        <p:nvPr/>
      </p:nvGrpSpPr>
      <p:grpSpPr>
        <a:xfrm>
          <a:off x="0" y="0"/>
          <a:ext cx="0" cy="0"/>
          <a:chOff x="0" y="0"/>
          <a:chExt cx="0" cy="0"/>
        </a:xfrm>
      </p:grpSpPr>
      <p:sp>
        <p:nvSpPr>
          <p:cNvPr id="1048772" name="Rectangle 2"/>
          <p:cNvSpPr/>
          <p:nvPr userDrawn="1"/>
        </p:nvSpPr>
        <p:spPr>
          <a:xfrm>
            <a:off x="4680" y="0"/>
            <a:ext cx="12191999" cy="2309247"/>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73" name="Rectangle 5"/>
          <p:cNvSpPr/>
          <p:nvPr userDrawn="1"/>
        </p:nvSpPr>
        <p:spPr>
          <a:xfrm>
            <a:off x="1007819" y="319215"/>
            <a:ext cx="10185721" cy="1444625"/>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82" name="Picture 6"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6902" y="1631192"/>
            <a:ext cx="1207554" cy="354511"/>
          </a:xfrm>
          <a:prstGeom prst="rect"/>
        </p:spPr>
      </p:pic>
      <p:sp>
        <p:nvSpPr>
          <p:cNvPr id="1048774" name="Title 1"/>
          <p:cNvSpPr>
            <a:spLocks noGrp="1"/>
          </p:cNvSpPr>
          <p:nvPr>
            <p:ph type="title"/>
          </p:nvPr>
        </p:nvSpPr>
        <p:spPr>
          <a:xfrm>
            <a:off x="381000" y="381000"/>
            <a:ext cx="11430000" cy="1325563"/>
          </a:xfrm>
        </p:spPr>
        <p:txBody>
          <a:bodyPr/>
          <a:lstStyle>
            <a:lvl1pPr algn="ctr"/>
          </a:lstStyle>
          <a:p>
            <a:r>
              <a:rPr lang="en-US"/>
              <a:t>Click to edit Master title style</a:t>
            </a:r>
            <a:endParaRPr dirty="0" lang="en-US"/>
          </a:p>
        </p:txBody>
      </p:sp>
      <p:sp>
        <p:nvSpPr>
          <p:cNvPr id="1048775" name="Footer Placeholder 3"/>
          <p:cNvSpPr>
            <a:spLocks noGrp="1"/>
          </p:cNvSpPr>
          <p:nvPr>
            <p:ph type="ftr" sz="quarter" idx="11"/>
          </p:nvPr>
        </p:nvSpPr>
        <p:spPr/>
        <p:txBody>
          <a:bodyPr/>
          <a:p>
            <a:r>
              <a:rPr lang="en-US"/>
              <a:t>Presentation title</a:t>
            </a:r>
            <a:endParaRPr dirty="0" lang="en-US"/>
          </a:p>
        </p:txBody>
      </p:sp>
      <p:sp>
        <p:nvSpPr>
          <p:cNvPr id="1048776" name="Slide Number Placeholder 4"/>
          <p:cNvSpPr>
            <a:spLocks noGrp="1"/>
          </p:cNvSpPr>
          <p:nvPr>
            <p:ph type="sldNum" sz="quarter" idx="12"/>
          </p:nvPr>
        </p:nvSpPr>
        <p:spPr/>
        <p:txBody>
          <a:bodyPr/>
          <a:p>
            <a:fld id="{294A09A9-5501-47C1-A89A-A340965A2BE2}" type="slidenum">
              <a:rPr lang="en-US" smtClean="0"/>
              <a:t>‹#›</a:t>
            </a:fld>
            <a:endParaRPr dirty="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blank">
  <p:cSld name="Blank">
    <p:bg>
      <p:bgPr>
        <a:solidFill>
          <a:schemeClr val="tx2"/>
        </a:solidFill>
        <a:effectLst/>
      </p:bgPr>
    </p:bg>
    <p:spTree>
      <p:nvGrpSpPr>
        <p:cNvPr id="65" name=""/>
        <p:cNvGrpSpPr/>
        <p:nvPr/>
      </p:nvGrpSpPr>
      <p:grpSpPr>
        <a:xfrm>
          <a:off x="0" y="0"/>
          <a:ext cx="0" cy="0"/>
          <a:chOff x="0" y="0"/>
          <a:chExt cx="0" cy="0"/>
        </a:xfrm>
      </p:grpSpPr>
      <p:sp>
        <p:nvSpPr>
          <p:cNvPr id="1048728" name="Footer Placeholder 2"/>
          <p:cNvSpPr>
            <a:spLocks noGrp="1"/>
          </p:cNvSpPr>
          <p:nvPr>
            <p:ph type="ftr" sz="quarter" idx="11"/>
          </p:nvPr>
        </p:nvSpPr>
        <p:spPr/>
        <p:txBody>
          <a:bodyPr/>
          <a:p>
            <a:r>
              <a:rPr lang="en-US"/>
              <a:t>Presentation title</a:t>
            </a:r>
            <a:endParaRPr dirty="0" lang="en-US"/>
          </a:p>
        </p:txBody>
      </p:sp>
      <p:sp>
        <p:nvSpPr>
          <p:cNvPr id="1048729" name="Slide Number Placeholder 3"/>
          <p:cNvSpPr>
            <a:spLocks noGrp="1"/>
          </p:cNvSpPr>
          <p:nvPr>
            <p:ph type="sldNum" sz="quarter" idx="12"/>
          </p:nvPr>
        </p:nvSpPr>
        <p:spPr/>
        <p:txBody>
          <a:bodyPr/>
          <a:p>
            <a:fld id="{294A09A9-5501-47C1-A89A-A340965A2BE2}" type="slidenum">
              <a:rPr lang="en-US" smtClean="0"/>
              <a:t>‹#›</a:t>
            </a:fld>
            <a:endParaRPr dirty="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7" name=""/>
        <p:cNvGrpSpPr/>
        <p:nvPr/>
      </p:nvGrpSpPr>
      <p:grpSpPr>
        <a:xfrm>
          <a:off x="0" y="0"/>
          <a:ext cx="0" cy="0"/>
          <a:chOff x="0" y="0"/>
          <a:chExt cx="0" cy="0"/>
        </a:xfrm>
      </p:grpSpPr>
      <p:sp>
        <p:nvSpPr>
          <p:cNvPr id="1048656"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657"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59" name="Footer Placeholder 5"/>
          <p:cNvSpPr>
            <a:spLocks noGrp="1"/>
          </p:cNvSpPr>
          <p:nvPr>
            <p:ph type="ftr" sz="quarter" idx="11"/>
          </p:nvPr>
        </p:nvSpPr>
        <p:spPr/>
        <p:txBody>
          <a:bodyPr/>
          <a:p>
            <a:r>
              <a:rPr lang="en-US"/>
              <a:t>Presentation title</a:t>
            </a:r>
            <a:endParaRPr dirty="0" lang="en-US"/>
          </a:p>
        </p:txBody>
      </p:sp>
      <p:sp>
        <p:nvSpPr>
          <p:cNvPr id="1048660" name="Slide Number Placeholder 6"/>
          <p:cNvSpPr>
            <a:spLocks noGrp="1"/>
          </p:cNvSpPr>
          <p:nvPr>
            <p:ph type="sldNum" sz="quarter" idx="12"/>
          </p:nvPr>
        </p:nvSpPr>
        <p:spPr/>
        <p:txBody>
          <a:bodyPr/>
          <a:p>
            <a:fld id="{294A09A9-5501-47C1-A89A-A340965A2BE2}" type="slidenum">
              <a:rPr lang="en-US" smtClean="0"/>
              <a:t>‹#›</a:t>
            </a:fld>
            <a:endParaRPr dirty="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3" name=""/>
        <p:cNvGrpSpPr/>
        <p:nvPr/>
      </p:nvGrpSpPr>
      <p:grpSpPr>
        <a:xfrm>
          <a:off x="0" y="0"/>
          <a:ext cx="0" cy="0"/>
          <a:chOff x="0" y="0"/>
          <a:chExt cx="0" cy="0"/>
        </a:xfrm>
      </p:grpSpPr>
      <p:sp>
        <p:nvSpPr>
          <p:cNvPr id="1048717"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718" name="Picture Placeholder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719"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20" name="Footer Placeholder 5"/>
          <p:cNvSpPr>
            <a:spLocks noGrp="1"/>
          </p:cNvSpPr>
          <p:nvPr>
            <p:ph type="ftr" sz="quarter" idx="11"/>
          </p:nvPr>
        </p:nvSpPr>
        <p:spPr/>
        <p:txBody>
          <a:bodyPr/>
          <a:p>
            <a:r>
              <a:rPr lang="en-US"/>
              <a:t>Presentation title</a:t>
            </a:r>
            <a:endParaRPr dirty="0" lang="en-US"/>
          </a:p>
        </p:txBody>
      </p:sp>
      <p:sp>
        <p:nvSpPr>
          <p:cNvPr id="1048721" name="Slide Number Placeholder 6"/>
          <p:cNvSpPr>
            <a:spLocks noGrp="1"/>
          </p:cNvSpPr>
          <p:nvPr>
            <p:ph type="sldNum" sz="quarter" idx="12"/>
          </p:nvPr>
        </p:nvSpPr>
        <p:spPr/>
        <p:txBody>
          <a:bodyPr/>
          <a:p>
            <a:fld id="{294A09A9-5501-47C1-A89A-A340965A2BE2}" type="slidenum">
              <a:rPr lang="en-US" smtClean="0"/>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67" name=""/>
        <p:cNvGrpSpPr/>
        <p:nvPr/>
      </p:nvGrpSpPr>
      <p:grpSpPr>
        <a:xfrm>
          <a:off x="0" y="0"/>
          <a:ext cx="0" cy="0"/>
          <a:chOff x="0" y="0"/>
          <a:chExt cx="0" cy="0"/>
        </a:xfrm>
      </p:grpSpPr>
      <p:pic>
        <p:nvPicPr>
          <p:cNvPr id="2097172" name="Picture 3" descr="A picture containing fabric  Description automatically generated"/>
          <p:cNvPicPr>
            <a:picLocks noChangeAspect="1"/>
          </p:cNvPicPr>
          <p:nvPr userDrawn="1"/>
        </p:nvPicPr>
        <p:blipFill>
          <a:blip xmlns:r="http://schemas.openxmlformats.org/officeDocument/2006/relationships" r:embed="rId1"/>
          <a:stretch>
            <a:fillRect/>
          </a:stretch>
        </p:blipFill>
        <p:spPr>
          <a:xfrm>
            <a:off x="5667013" y="1162701"/>
            <a:ext cx="1562100" cy="4394200"/>
          </a:xfrm>
          <a:prstGeom prst="rect"/>
        </p:spPr>
      </p:pic>
      <p:sp>
        <p:nvSpPr>
          <p:cNvPr id="1048739" name="Rectangle 9"/>
          <p:cNvSpPr/>
          <p:nvPr userDrawn="1"/>
        </p:nvSpPr>
        <p:spPr>
          <a:xfrm>
            <a:off x="0" y="0"/>
            <a:ext cx="6096000" cy="6869575"/>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3" name="Picture 12" descr="A group of flowers  Description automatically generated with low confidence"/>
          <p:cNvPicPr>
            <a:picLocks noChangeAspect="1"/>
          </p:cNvPicPr>
          <p:nvPr userDrawn="1"/>
        </p:nvPicPr>
        <p:blipFill>
          <a:blip xmlns:r="http://schemas.openxmlformats.org/officeDocument/2006/relationships" r:embed="rId2"/>
          <a:stretch>
            <a:fillRect/>
          </a:stretch>
        </p:blipFill>
        <p:spPr>
          <a:xfrm rot="959852" flipH="1">
            <a:off x="1760954" y="2048834"/>
            <a:ext cx="1230524" cy="2287327"/>
          </a:xfrm>
          <a:prstGeom prst="rect"/>
        </p:spPr>
      </p:pic>
      <p:sp>
        <p:nvSpPr>
          <p:cNvPr id="1048740" name="Title 1"/>
          <p:cNvSpPr>
            <a:spLocks noGrp="1"/>
          </p:cNvSpPr>
          <p:nvPr>
            <p:ph type="title"/>
          </p:nvPr>
        </p:nvSpPr>
        <p:spPr>
          <a:xfrm>
            <a:off x="8183880" y="978408"/>
            <a:ext cx="3749040" cy="1325880"/>
          </a:xfrm>
        </p:spPr>
        <p:txBody>
          <a:bodyPr>
            <a:normAutofit fontScale="90000"/>
          </a:bodyPr>
          <a:p>
            <a:r>
              <a:rPr lang="en-US"/>
              <a:t>Click to edit Master title style</a:t>
            </a:r>
            <a:endParaRPr dirty="0" lang="en-US"/>
          </a:p>
        </p:txBody>
      </p:sp>
      <p:sp>
        <p:nvSpPr>
          <p:cNvPr id="1048741" name="Footer Placeholder 7"/>
          <p:cNvSpPr>
            <a:spLocks noGrp="1"/>
          </p:cNvSpPr>
          <p:nvPr>
            <p:ph type="ftr" sz="quarter" idx="11"/>
          </p:nvPr>
        </p:nvSpPr>
        <p:spPr/>
        <p:txBody>
          <a:bodyPr/>
          <a:p>
            <a:r>
              <a:rPr lang="en-US"/>
              <a:t>Presentation title</a:t>
            </a:r>
            <a:endParaRPr dirty="0" lang="en-US"/>
          </a:p>
        </p:txBody>
      </p:sp>
      <p:sp>
        <p:nvSpPr>
          <p:cNvPr id="1048742" name="Slide Number Placeholder 8"/>
          <p:cNvSpPr>
            <a:spLocks noGrp="1"/>
          </p:cNvSpPr>
          <p:nvPr>
            <p:ph type="sldNum" sz="quarter" idx="12"/>
          </p:nvPr>
        </p:nvSpPr>
        <p:spPr/>
        <p:txBody>
          <a:bodyPr/>
          <a:p>
            <a:fld id="{294A09A9-5501-47C1-A89A-A340965A2BE2}" type="slidenum">
              <a:rPr lang="en-US" smtClean="0"/>
              <a:t>‹#›</a:t>
            </a:fld>
            <a:endParaRPr dirty="0" lang="en-US"/>
          </a:p>
        </p:txBody>
      </p:sp>
      <p:sp>
        <p:nvSpPr>
          <p:cNvPr id="1048743" name="Content Placeholder 5"/>
          <p:cNvSpPr>
            <a:spLocks noGrp="1"/>
          </p:cNvSpPr>
          <p:nvPr>
            <p:ph sz="quarter" idx="4"/>
          </p:nvPr>
        </p:nvSpPr>
        <p:spPr>
          <a:xfrm>
            <a:off x="8183880" y="2194560"/>
            <a:ext cx="3749040" cy="4306824"/>
          </a:xfrm>
        </p:spPr>
        <p:txBody>
          <a:bodyPr>
            <a:normAutofit/>
          </a:bodyPr>
          <a:lstStyle>
            <a:lvl1pPr indent="0" marL="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pic>
        <p:nvPicPr>
          <p:cNvPr id="2097174" name="Picture 5" descr="A picture containing flower, plant  Description automatically generated"/>
          <p:cNvPicPr>
            <a:picLocks noChangeAspect="1"/>
          </p:cNvPicPr>
          <p:nvPr userDrawn="1"/>
        </p:nvPicPr>
        <p:blipFill>
          <a:blip xmlns:r="http://schemas.openxmlformats.org/officeDocument/2006/relationships" r:embed="rId3"/>
          <a:stretch>
            <a:fillRect/>
          </a:stretch>
        </p:blipFill>
        <p:spPr>
          <a:xfrm>
            <a:off x="5777235" y="2476883"/>
            <a:ext cx="749300" cy="2755900"/>
          </a:xfrm>
          <a:prstGeom prst="rect"/>
        </p:spPr>
      </p:pic>
      <p:sp>
        <p:nvSpPr>
          <p:cNvPr id="1048744" name="Text Placeholder 33"/>
          <p:cNvSpPr>
            <a:spLocks noGrp="1"/>
          </p:cNvSpPr>
          <p:nvPr>
            <p:ph type="body" sz="quarter" idx="13" hasCustomPrompt="1"/>
          </p:nvPr>
        </p:nvSpPr>
        <p:spPr>
          <a:xfrm>
            <a:off x="1225296" y="1426464"/>
            <a:ext cx="3922776" cy="4242816"/>
          </a:xfrm>
        </p:spPr>
        <p:txBody>
          <a:bodyPr anchor="ctr">
            <a:normAutofit/>
          </a:bodyPr>
          <a:lstStyle>
            <a:lvl1pPr algn="ctr" indent="0" marL="0">
              <a:spcBef>
                <a:spcPts val="0"/>
              </a:spcBef>
              <a:buNone/>
              <a:defRPr sz="30000">
                <a:solidFill>
                  <a:schemeClr val="bg1"/>
                </a:solidFill>
                <a:latin typeface="+mj-lt"/>
              </a:defRPr>
            </a:lvl1pPr>
          </a:lstStyle>
          <a:p>
            <a:pPr lvl="0"/>
            <a:r>
              <a:rPr dirty="0" lang="en-US"/>
              <a:t>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1_Title and Content">
    <p:bg>
      <p:bgPr>
        <a:solidFill>
          <a:schemeClr val="tx2"/>
        </a:solidFill>
        <a:effectLst/>
      </p:bgPr>
    </p:bg>
    <p:spTree>
      <p:nvGrpSpPr>
        <p:cNvPr id="53" name=""/>
        <p:cNvGrpSpPr/>
        <p:nvPr/>
      </p:nvGrpSpPr>
      <p:grpSpPr>
        <a:xfrm>
          <a:off x="0" y="0"/>
          <a:ext cx="0" cy="0"/>
          <a:chOff x="0" y="0"/>
          <a:chExt cx="0" cy="0"/>
        </a:xfrm>
      </p:grpSpPr>
      <p:sp>
        <p:nvSpPr>
          <p:cNvPr id="1048639" name="Rectangle 6"/>
          <p:cNvSpPr/>
          <p:nvPr userDrawn="1"/>
        </p:nvSpPr>
        <p:spPr>
          <a:xfrm>
            <a:off x="1174276" y="-756"/>
            <a:ext cx="9843449" cy="5690448"/>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bg1"/>
              </a:solidFill>
            </a:endParaRPr>
          </a:p>
        </p:txBody>
      </p:sp>
      <p:sp>
        <p:nvSpPr>
          <p:cNvPr id="1048640" name="Rectangle 8"/>
          <p:cNvSpPr/>
          <p:nvPr userDrawn="1"/>
        </p:nvSpPr>
        <p:spPr>
          <a:xfrm>
            <a:off x="1604189" y="-13446"/>
            <a:ext cx="8983623" cy="5257799"/>
          </a:xfrm>
          <a:prstGeom prst="rect"/>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57" name="Picture 10"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52833" y="5110810"/>
            <a:ext cx="1207554" cy="354511"/>
          </a:xfrm>
          <a:prstGeom prst="rect"/>
        </p:spPr>
      </p:pic>
      <p:pic>
        <p:nvPicPr>
          <p:cNvPr id="2097158" name="Picture 12"/>
          <p:cNvPicPr>
            <a:picLocks noChangeAspect="1"/>
          </p:cNvPicPr>
          <p:nvPr userDrawn="1"/>
        </p:nvPicPr>
        <p:blipFill>
          <a:blip xmlns:r="http://schemas.openxmlformats.org/officeDocument/2006/relationships" r:embed="rId2"/>
          <a:stretch>
            <a:fillRect/>
          </a:stretch>
        </p:blipFill>
        <p:spPr>
          <a:xfrm rot="5400000">
            <a:off x="5202474" y="-1953000"/>
            <a:ext cx="1485900" cy="5372100"/>
          </a:xfrm>
          <a:prstGeom prst="rect"/>
        </p:spPr>
      </p:pic>
      <p:sp>
        <p:nvSpPr>
          <p:cNvPr id="1048641" name="Title 1"/>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dirty="0" lang="en-US"/>
          </a:p>
        </p:txBody>
      </p:sp>
      <p:sp>
        <p:nvSpPr>
          <p:cNvPr id="1048642" name="Content Placeholder 2"/>
          <p:cNvSpPr>
            <a:spLocks noGrp="1"/>
          </p:cNvSpPr>
          <p:nvPr>
            <p:ph idx="1"/>
          </p:nvPr>
        </p:nvSpPr>
        <p:spPr>
          <a:xfrm>
            <a:off x="2223516" y="2651760"/>
            <a:ext cx="7744968" cy="2697480"/>
          </a:xfrm>
        </p:spPr>
        <p:txBody>
          <a:bodyPr>
            <a:normAutofit/>
          </a:bodyPr>
          <a:lstStyle>
            <a:lvl1pPr algn="ctr" indent="0" marL="0">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048643" name="Footer Placeholder 13"/>
          <p:cNvSpPr>
            <a:spLocks noGrp="1"/>
          </p:cNvSpPr>
          <p:nvPr>
            <p:ph type="ftr" sz="quarter" idx="10"/>
          </p:nvPr>
        </p:nvSpPr>
        <p:spPr/>
        <p:txBody>
          <a:bodyPr/>
          <a:p>
            <a:r>
              <a:rPr lang="en-US"/>
              <a:t>Presentation title</a:t>
            </a:r>
            <a:endParaRPr dirty="0" lang="en-US"/>
          </a:p>
        </p:txBody>
      </p:sp>
      <p:sp>
        <p:nvSpPr>
          <p:cNvPr id="1048644" name="Slide Number Placeholder 14"/>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secHead">
  <p:cSld name="Section Header">
    <p:bg>
      <p:bgPr>
        <a:solidFill>
          <a:schemeClr val="tx2"/>
        </a:solidFill>
        <a:effectLst/>
      </p:bgPr>
    </p:bg>
    <p:spTree>
      <p:nvGrpSpPr>
        <p:cNvPr id="69" name=""/>
        <p:cNvGrpSpPr/>
        <p:nvPr/>
      </p:nvGrpSpPr>
      <p:grpSpPr>
        <a:xfrm>
          <a:off x="0" y="0"/>
          <a:ext cx="0" cy="0"/>
          <a:chOff x="0" y="0"/>
          <a:chExt cx="0" cy="0"/>
        </a:xfrm>
      </p:grpSpPr>
      <p:sp>
        <p:nvSpPr>
          <p:cNvPr id="1048751" name="Rectangle 4"/>
          <p:cNvSpPr/>
          <p:nvPr userDrawn="1"/>
        </p:nvSpPr>
        <p:spPr>
          <a:xfrm>
            <a:off x="0" y="3377183"/>
            <a:ext cx="12192000" cy="232657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7" name="Picture 10" descr="A close up of a plant  Description automatically generated with low confidence"/>
          <p:cNvPicPr>
            <a:picLocks noChangeAspect="1"/>
          </p:cNvPicPr>
          <p:nvPr userDrawn="1"/>
        </p:nvPicPr>
        <p:blipFill>
          <a:blip xmlns:r="http://schemas.openxmlformats.org/officeDocument/2006/relationships" r:embed="rId1"/>
          <a:stretch>
            <a:fillRect/>
          </a:stretch>
        </p:blipFill>
        <p:spPr>
          <a:xfrm rot="5400000">
            <a:off x="5387322" y="3187511"/>
            <a:ext cx="1422400" cy="5283200"/>
          </a:xfrm>
          <a:prstGeom prst="rect"/>
        </p:spPr>
      </p:pic>
      <p:pic>
        <p:nvPicPr>
          <p:cNvPr id="2097178" name="Picture 8" descr="A picture containing bedclothes, fabric  Description automatically generated"/>
          <p:cNvPicPr>
            <a:picLocks noChangeAspect="1"/>
          </p:cNvPicPr>
          <p:nvPr userDrawn="1"/>
        </p:nvPicPr>
        <p:blipFill>
          <a:blip xmlns:r="http://schemas.openxmlformats.org/officeDocument/2006/relationships" r:embed="rId2"/>
          <a:stretch>
            <a:fillRect/>
          </a:stretch>
        </p:blipFill>
        <p:spPr>
          <a:xfrm rot="16200000">
            <a:off x="5400022" y="287485"/>
            <a:ext cx="1485900" cy="5372100"/>
          </a:xfrm>
          <a:prstGeom prst="rect"/>
        </p:spPr>
      </p:pic>
      <p:sp>
        <p:nvSpPr>
          <p:cNvPr id="1048752" name="Rectangle 12"/>
          <p:cNvSpPr/>
          <p:nvPr userDrawn="1"/>
        </p:nvSpPr>
        <p:spPr>
          <a:xfrm>
            <a:off x="232651" y="3633264"/>
            <a:ext cx="11740896" cy="1789752"/>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latin typeface="Gill Sans Light" panose="020B0302020104020203" pitchFamily="34" charset="-79"/>
              <a:cs typeface="Gill Sans Light" panose="020B0302020104020203" pitchFamily="34" charset="-79"/>
            </a:endParaRPr>
          </a:p>
        </p:txBody>
      </p:sp>
      <p:pic>
        <p:nvPicPr>
          <p:cNvPr id="2097179" name="Picture 14" descr="A picture containing ceramic ware, porcelain  Description automatically generated"/>
          <p:cNvPicPr>
            <a:picLocks noChangeAspect="1"/>
          </p:cNvPicPr>
          <p:nvPr userDrawn="1"/>
        </p:nvPicPr>
        <p:blipFill>
          <a:blip xmlns:r="http://schemas.openxmlformats.org/officeDocument/2006/relationships" r:embed="rId3"/>
          <a:stretch>
            <a:fillRect/>
          </a:stretch>
        </p:blipFill>
        <p:spPr>
          <a:xfrm rot="2590193">
            <a:off x="6957396" y="5090392"/>
            <a:ext cx="856832" cy="832525"/>
          </a:xfrm>
          <a:prstGeom prst="rect"/>
        </p:spPr>
      </p:pic>
      <p:pic>
        <p:nvPicPr>
          <p:cNvPr id="2097180" name="Picture 16" descr="A picture containing text  Description automatically generated"/>
          <p:cNvPicPr>
            <a:picLocks noChangeAspect="1"/>
          </p:cNvPicPr>
          <p:nvPr userDrawn="1"/>
        </p:nvPicPr>
        <p:blipFill>
          <a:blip xmlns:r="http://schemas.openxmlformats.org/officeDocument/2006/relationships" r:embed="rId4"/>
          <a:stretch>
            <a:fillRect/>
          </a:stretch>
        </p:blipFill>
        <p:spPr>
          <a:xfrm>
            <a:off x="3362979" y="3252854"/>
            <a:ext cx="1206427" cy="621355"/>
          </a:xfrm>
          <a:prstGeom prst="rect"/>
        </p:spPr>
      </p:pic>
      <p:sp>
        <p:nvSpPr>
          <p:cNvPr id="1048753" name="Title 1"/>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dirty="0" lang="en-US"/>
          </a:p>
        </p:txBody>
      </p:sp>
      <p:sp>
        <p:nvSpPr>
          <p:cNvPr id="1048754" name="Text Placeholder 2"/>
          <p:cNvSpPr>
            <a:spLocks noGrp="1"/>
          </p:cNvSpPr>
          <p:nvPr userDrawn="1">
            <p:ph type="body" idx="1"/>
          </p:nvPr>
        </p:nvSpPr>
        <p:spPr>
          <a:xfrm>
            <a:off x="1153668" y="4700016"/>
            <a:ext cx="9884664" cy="457200"/>
          </a:xfrm>
        </p:spPr>
        <p:txBody>
          <a:bodyPr anchor="ctr"/>
          <a:lstStyle>
            <a:lvl1pPr algn="ct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2" name=""/>
        <p:cNvGrpSpPr/>
        <p:nvPr/>
      </p:nvGrpSpPr>
      <p:grpSpPr>
        <a:xfrm>
          <a:off x="0" y="0"/>
          <a:ext cx="0" cy="0"/>
          <a:chOff x="0" y="0"/>
          <a:chExt cx="0" cy="0"/>
        </a:xfrm>
      </p:grpSpPr>
      <p:sp>
        <p:nvSpPr>
          <p:cNvPr id="1048713" name="Title 1"/>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dirty="0" lang="en-US"/>
          </a:p>
        </p:txBody>
      </p:sp>
      <p:sp>
        <p:nvSpPr>
          <p:cNvPr id="1048714" name="Content Placeholder 2"/>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5" name="Footer Placeholder 5"/>
          <p:cNvSpPr>
            <a:spLocks noGrp="1"/>
          </p:cNvSpPr>
          <p:nvPr>
            <p:ph type="ftr" sz="quarter" idx="10"/>
          </p:nvPr>
        </p:nvSpPr>
        <p:spPr/>
        <p:txBody>
          <a:bodyPr/>
          <a:p>
            <a:r>
              <a:rPr lang="en-US"/>
              <a:t>Presentation title</a:t>
            </a:r>
            <a:endParaRPr dirty="0" lang="en-US"/>
          </a:p>
        </p:txBody>
      </p:sp>
      <p:sp>
        <p:nvSpPr>
          <p:cNvPr id="1048716" name="Slide Number Placeholder 6"/>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obj">
  <p:cSld name="Title and Content green">
    <p:bg>
      <p:bgPr>
        <a:solidFill>
          <a:schemeClr val="tx2"/>
        </a:solidFill>
        <a:effectLst/>
      </p:bgPr>
    </p:bg>
    <p:spTree>
      <p:nvGrpSpPr>
        <p:cNvPr id="40" name=""/>
        <p:cNvGrpSpPr/>
        <p:nvPr/>
      </p:nvGrpSpPr>
      <p:grpSpPr>
        <a:xfrm>
          <a:off x="0" y="0"/>
          <a:ext cx="0" cy="0"/>
          <a:chOff x="0" y="0"/>
          <a:chExt cx="0" cy="0"/>
        </a:xfrm>
      </p:grpSpPr>
      <p:sp>
        <p:nvSpPr>
          <p:cNvPr id="1048587" name="Title 1"/>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dirty="0" lang="en-US"/>
          </a:p>
        </p:txBody>
      </p:sp>
      <p:sp>
        <p:nvSpPr>
          <p:cNvPr id="1048588" name="Content Placeholder 2"/>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89" name="Footer Placeholder 5"/>
          <p:cNvSpPr>
            <a:spLocks noGrp="1"/>
          </p:cNvSpPr>
          <p:nvPr>
            <p:ph type="ftr" sz="quarter" idx="10"/>
          </p:nvPr>
        </p:nvSpPr>
        <p:spPr/>
        <p:txBody>
          <a:bodyPr/>
          <a:p>
            <a:r>
              <a:rPr lang="en-US"/>
              <a:t>Presentation title</a:t>
            </a:r>
            <a:endParaRPr dirty="0" lang="en-US"/>
          </a:p>
        </p:txBody>
      </p:sp>
      <p:sp>
        <p:nvSpPr>
          <p:cNvPr id="1048590" name="Slide Number Placeholder 6"/>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64" name=""/>
        <p:cNvGrpSpPr/>
        <p:nvPr/>
      </p:nvGrpSpPr>
      <p:grpSpPr>
        <a:xfrm>
          <a:off x="0" y="0"/>
          <a:ext cx="0" cy="0"/>
          <a:chOff x="0" y="0"/>
          <a:chExt cx="0" cy="0"/>
        </a:xfrm>
      </p:grpSpPr>
      <p:sp>
        <p:nvSpPr>
          <p:cNvPr id="1048722" name="Rectangle 5"/>
          <p:cNvSpPr/>
          <p:nvPr userDrawn="1"/>
        </p:nvSpPr>
        <p:spPr>
          <a:xfrm>
            <a:off x="0" y="1533950"/>
            <a:ext cx="12192000" cy="37901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7" name="Picture 7" descr="A picture containing fabric  Description automatically generated"/>
          <p:cNvPicPr>
            <a:picLocks noChangeAspect="1"/>
          </p:cNvPicPr>
          <p:nvPr userDrawn="1"/>
        </p:nvPicPr>
        <p:blipFill>
          <a:blip xmlns:r="http://schemas.openxmlformats.org/officeDocument/2006/relationships" r:embed="rId1"/>
          <a:stretch>
            <a:fillRect/>
          </a:stretch>
        </p:blipFill>
        <p:spPr>
          <a:xfrm rot="16200000">
            <a:off x="5056236" y="-1772981"/>
            <a:ext cx="2147050" cy="6039669"/>
          </a:xfrm>
          <a:prstGeom prst="rect"/>
        </p:spPr>
      </p:pic>
      <p:sp>
        <p:nvSpPr>
          <p:cNvPr id="1048723" name="Rectangle 11"/>
          <p:cNvSpPr/>
          <p:nvPr userDrawn="1"/>
        </p:nvSpPr>
        <p:spPr>
          <a:xfrm>
            <a:off x="225552" y="1796143"/>
            <a:ext cx="11740896" cy="3265714"/>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8" name="Picture 15" descr="A picture containing flower, plant  Description automatically generated"/>
          <p:cNvPicPr>
            <a:picLocks noChangeAspect="1"/>
          </p:cNvPicPr>
          <p:nvPr userDrawn="1"/>
        </p:nvPicPr>
        <p:blipFill>
          <a:blip xmlns:r="http://schemas.openxmlformats.org/officeDocument/2006/relationships" r:embed="rId2"/>
          <a:stretch>
            <a:fillRect/>
          </a:stretch>
        </p:blipFill>
        <p:spPr>
          <a:xfrm rot="16200000">
            <a:off x="6307543" y="-287017"/>
            <a:ext cx="1051334" cy="3866771"/>
          </a:xfrm>
          <a:prstGeom prst="rect"/>
        </p:spPr>
      </p:pic>
      <p:pic>
        <p:nvPicPr>
          <p:cNvPr id="2097169" name="Picture 18" descr="A picture containing mollusk, insect  Description automatically generated"/>
          <p:cNvPicPr>
            <a:picLocks noChangeAspect="1"/>
          </p:cNvPicPr>
          <p:nvPr userDrawn="1"/>
        </p:nvPicPr>
        <p:blipFill>
          <a:blip xmlns:r="http://schemas.openxmlformats.org/officeDocument/2006/relationships" r:embed="rId3"/>
          <a:stretch>
            <a:fillRect/>
          </a:stretch>
        </p:blipFill>
        <p:spPr>
          <a:xfrm>
            <a:off x="5492222" y="4923380"/>
            <a:ext cx="1207554" cy="354511"/>
          </a:xfrm>
          <a:prstGeom prst="rect"/>
        </p:spPr>
      </p:pic>
      <p:sp>
        <p:nvSpPr>
          <p:cNvPr id="1048724" name="Title 1"/>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dirty="0" lang="en-US"/>
          </a:p>
        </p:txBody>
      </p:sp>
      <p:sp>
        <p:nvSpPr>
          <p:cNvPr id="1048725" name="Text Placeholder 2"/>
          <p:cNvSpPr>
            <a:spLocks noGrp="1"/>
          </p:cNvSpPr>
          <p:nvPr>
            <p:ph type="body" idx="1"/>
          </p:nvPr>
        </p:nvSpPr>
        <p:spPr>
          <a:xfrm>
            <a:off x="1743454" y="3964517"/>
            <a:ext cx="8705089" cy="457200"/>
          </a:xfrm>
        </p:spPr>
        <p:txBody>
          <a:bodyPr anchor="ctr"/>
          <a:lstStyle>
            <a:lvl1pPr algn="ctr" indent="0" marL="0">
              <a:buNone/>
              <a:defRPr sz="2400">
                <a:solidFill>
                  <a:schemeClr val="accent3"/>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726" name="Text Placeholder 24"/>
          <p:cNvSpPr>
            <a:spLocks noGrp="1"/>
          </p:cNvSpPr>
          <p:nvPr>
            <p:ph type="body" sz="quarter" idx="11" hasCustomPrompt="1"/>
          </p:nvPr>
        </p:nvSpPr>
        <p:spPr>
          <a:xfrm>
            <a:off x="10149667" y="3189069"/>
            <a:ext cx="945473" cy="1936750"/>
          </a:xfrm>
        </p:spPr>
        <p:txBody>
          <a:bodyPr>
            <a:noAutofit/>
          </a:bodyPr>
          <a:lstStyle>
            <a:lvl1pPr indent="0" marL="0">
              <a:buNone/>
              <a:defRPr b="1" sz="14000">
                <a:solidFill>
                  <a:schemeClr val="tx2"/>
                </a:solidFill>
                <a:latin typeface="+mj-lt"/>
              </a:defRPr>
            </a:lvl1pPr>
          </a:lstStyle>
          <a:p>
            <a:pPr lvl="0"/>
            <a:r>
              <a:rPr dirty="0" lang="en-US"/>
              <a:t>”</a:t>
            </a:r>
          </a:p>
        </p:txBody>
      </p:sp>
      <p:sp>
        <p:nvSpPr>
          <p:cNvPr id="1048727" name="Text Placeholder 24"/>
          <p:cNvSpPr>
            <a:spLocks noGrp="1"/>
          </p:cNvSpPr>
          <p:nvPr>
            <p:ph type="body" sz="quarter" idx="10" hasCustomPrompt="1"/>
          </p:nvPr>
        </p:nvSpPr>
        <p:spPr>
          <a:xfrm>
            <a:off x="1033184" y="2136567"/>
            <a:ext cx="941832" cy="1936750"/>
          </a:xfrm>
        </p:spPr>
        <p:txBody>
          <a:bodyPr>
            <a:noAutofit/>
          </a:bodyPr>
          <a:lstStyle>
            <a:lvl1pPr indent="0" marL="0">
              <a:buNone/>
              <a:defRPr b="1" sz="14000">
                <a:solidFill>
                  <a:schemeClr val="tx2"/>
                </a:solidFill>
                <a:latin typeface="+mj-lt"/>
              </a:defRPr>
            </a:lvl1pPr>
          </a:lstStyle>
          <a:p>
            <a:pPr lvl="0"/>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70" name=""/>
        <p:cNvGrpSpPr/>
        <p:nvPr/>
      </p:nvGrpSpPr>
      <p:grpSpPr>
        <a:xfrm>
          <a:off x="0" y="0"/>
          <a:ext cx="0" cy="0"/>
          <a:chOff x="0" y="0"/>
          <a:chExt cx="0" cy="0"/>
        </a:xfrm>
      </p:grpSpPr>
      <p:sp>
        <p:nvSpPr>
          <p:cNvPr id="1048755" name="Rectangle 5"/>
          <p:cNvSpPr/>
          <p:nvPr userDrawn="1"/>
        </p:nvSpPr>
        <p:spPr>
          <a:xfrm>
            <a:off x="553443" y="0"/>
            <a:ext cx="11105522" cy="624461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56" name="Rectangle 7"/>
          <p:cNvSpPr/>
          <p:nvPr userDrawn="1"/>
        </p:nvSpPr>
        <p:spPr>
          <a:xfrm>
            <a:off x="877579" y="0"/>
            <a:ext cx="10460969" cy="5872780"/>
          </a:xfrm>
          <a:prstGeom prst="rect"/>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81" name="Picture 9"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1275" y="5738220"/>
            <a:ext cx="1207554" cy="354511"/>
          </a:xfrm>
          <a:prstGeom prst="rect"/>
        </p:spPr>
      </p:pic>
      <p:sp>
        <p:nvSpPr>
          <p:cNvPr id="1048757" name="Title 1"/>
          <p:cNvSpPr>
            <a:spLocks noGrp="1"/>
          </p:cNvSpPr>
          <p:nvPr>
            <p:ph type="title"/>
          </p:nvPr>
        </p:nvSpPr>
        <p:spPr/>
        <p:txBody>
          <a:bodyPr/>
          <a:lstStyle>
            <a:lvl1pPr algn="ctr"/>
          </a:lstStyle>
          <a:p>
            <a:r>
              <a:rPr lang="en-US"/>
              <a:t>Click to edit Master title style</a:t>
            </a:r>
            <a:endParaRPr dirty="0" lang="en-US"/>
          </a:p>
        </p:txBody>
      </p:sp>
      <p:sp>
        <p:nvSpPr>
          <p:cNvPr id="1048758" name="Picture Placeholder 17"/>
          <p:cNvSpPr>
            <a:spLocks noChangeAspect="1" noGrp="1"/>
          </p:cNvSpPr>
          <p:nvPr>
            <p:ph type="pic" sz="quarter" idx="12"/>
          </p:nvPr>
        </p:nvSpPr>
        <p:spPr>
          <a:xfrm>
            <a:off x="1375868" y="1797050"/>
            <a:ext cx="2057400" cy="2058988"/>
          </a:xfrm>
        </p:spPr>
        <p:txBody>
          <a:bodyPr anchor="ctr">
            <a:normAutofit/>
          </a:bodyPr>
          <a:lstStyle>
            <a:lvl1pPr algn="ctr" indent="0" marL="0">
              <a:buNone/>
              <a:defRPr sz="1800"/>
            </a:lvl1pPr>
          </a:lstStyle>
          <a:p>
            <a:r>
              <a:rPr lang="en-US"/>
              <a:t>Click icon to add picture</a:t>
            </a:r>
            <a:endParaRPr dirty="0" lang="en-US"/>
          </a:p>
        </p:txBody>
      </p:sp>
      <p:sp>
        <p:nvSpPr>
          <p:cNvPr id="1048759" name="Text Placeholder 19"/>
          <p:cNvSpPr>
            <a:spLocks noGrp="1"/>
          </p:cNvSpPr>
          <p:nvPr>
            <p:ph type="body" sz="quarter" idx="13"/>
          </p:nvPr>
        </p:nvSpPr>
        <p:spPr>
          <a:xfrm>
            <a:off x="1326173" y="3946525"/>
            <a:ext cx="2194560" cy="355600"/>
          </a:xfrm>
        </p:spPr>
        <p:txBody>
          <a:bodyPr anchor="ctr" bIns="0" lIns="0" rIns="0" tIns="0">
            <a:noAutofit/>
          </a:bodyPr>
          <a:lstStyle>
            <a:lvl1pPr algn="ctr" indent="0" marL="0">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1048760" name="Text Placeholder 19"/>
          <p:cNvSpPr>
            <a:spLocks noGrp="1"/>
          </p:cNvSpPr>
          <p:nvPr>
            <p:ph type="body" sz="quarter" idx="14"/>
          </p:nvPr>
        </p:nvSpPr>
        <p:spPr>
          <a:xfrm>
            <a:off x="1328309" y="4306415"/>
            <a:ext cx="2194560" cy="274320"/>
          </a:xfrm>
        </p:spPr>
        <p:txBody>
          <a:bodyPr anchor="ctr" bIns="0" lIns="0" rIns="0" tIns="0">
            <a:noAutofit/>
          </a:bodyPr>
          <a:lstStyle>
            <a:lvl1pPr algn="ctr" indent="0" marL="0">
              <a:lnSpc>
                <a:spcPct val="100000"/>
              </a:lnSpc>
              <a:spcBef>
                <a:spcPts val="0"/>
              </a:spcBef>
              <a:buNone/>
              <a:defRPr sz="1600">
                <a:latin typeface="+mn-lt"/>
              </a:defRPr>
            </a:lvl1pPr>
          </a:lstStyle>
          <a:p>
            <a:pPr lvl="0"/>
            <a:r>
              <a:rPr lang="en-US"/>
              <a:t>Click to edit Master text styles</a:t>
            </a:r>
          </a:p>
        </p:txBody>
      </p:sp>
      <p:sp>
        <p:nvSpPr>
          <p:cNvPr id="1048761" name="Picture Placeholder 17"/>
          <p:cNvSpPr>
            <a:spLocks noChangeAspect="1" noGrp="1"/>
          </p:cNvSpPr>
          <p:nvPr>
            <p:ph type="pic" sz="quarter" idx="17"/>
          </p:nvPr>
        </p:nvSpPr>
        <p:spPr>
          <a:xfrm>
            <a:off x="3828270" y="1797050"/>
            <a:ext cx="2057400" cy="2058988"/>
          </a:xfrm>
        </p:spPr>
        <p:txBody>
          <a:bodyPr anchor="ctr">
            <a:normAutofit/>
          </a:bodyPr>
          <a:lstStyle>
            <a:lvl1pPr algn="ctr" indent="0" marL="0">
              <a:buNone/>
              <a:defRPr sz="1800"/>
            </a:lvl1pPr>
          </a:lstStyle>
          <a:p>
            <a:r>
              <a:rPr lang="en-US"/>
              <a:t>Click icon to add picture</a:t>
            </a:r>
            <a:endParaRPr dirty="0" lang="en-US"/>
          </a:p>
        </p:txBody>
      </p:sp>
      <p:sp>
        <p:nvSpPr>
          <p:cNvPr id="1048762" name="Text Placeholder 19"/>
          <p:cNvSpPr>
            <a:spLocks noGrp="1"/>
          </p:cNvSpPr>
          <p:nvPr>
            <p:ph type="body" sz="quarter" idx="19"/>
          </p:nvPr>
        </p:nvSpPr>
        <p:spPr>
          <a:xfrm>
            <a:off x="3763663" y="3926721"/>
            <a:ext cx="2194560" cy="355600"/>
          </a:xfrm>
        </p:spPr>
        <p:txBody>
          <a:bodyPr anchor="ctr" bIns="0" lIns="0" rIns="0" tIns="0">
            <a:noAutofit/>
          </a:bodyPr>
          <a:lstStyle>
            <a:lvl1pPr algn="ctr" indent="0" marL="0">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1048763" name="Text Placeholder 19"/>
          <p:cNvSpPr>
            <a:spLocks noGrp="1"/>
          </p:cNvSpPr>
          <p:nvPr>
            <p:ph type="body" sz="quarter" idx="18"/>
          </p:nvPr>
        </p:nvSpPr>
        <p:spPr>
          <a:xfrm>
            <a:off x="3765799" y="4286611"/>
            <a:ext cx="2194560" cy="274320"/>
          </a:xfrm>
        </p:spPr>
        <p:txBody>
          <a:bodyPr anchor="ctr" bIns="0" lIns="0" rIns="0" tIns="0">
            <a:noAutofit/>
          </a:bodyPr>
          <a:lstStyle>
            <a:lvl1pPr algn="ctr" indent="0" marL="0">
              <a:lnSpc>
                <a:spcPct val="100000"/>
              </a:lnSpc>
              <a:spcBef>
                <a:spcPts val="0"/>
              </a:spcBef>
              <a:buNone/>
              <a:defRPr sz="1600">
                <a:latin typeface="+mn-lt"/>
              </a:defRPr>
            </a:lvl1pPr>
          </a:lstStyle>
          <a:p>
            <a:pPr lvl="0"/>
            <a:r>
              <a:rPr lang="en-US"/>
              <a:t>Click to edit Master text styles</a:t>
            </a:r>
          </a:p>
        </p:txBody>
      </p:sp>
      <p:sp>
        <p:nvSpPr>
          <p:cNvPr id="1048764" name="Picture Placeholder 17"/>
          <p:cNvSpPr>
            <a:spLocks noChangeAspect="1" noGrp="1"/>
          </p:cNvSpPr>
          <p:nvPr>
            <p:ph type="pic" sz="quarter" idx="16"/>
          </p:nvPr>
        </p:nvSpPr>
        <p:spPr>
          <a:xfrm>
            <a:off x="6280672" y="1797050"/>
            <a:ext cx="2057400" cy="2058988"/>
          </a:xfrm>
        </p:spPr>
        <p:txBody>
          <a:bodyPr anchor="ctr">
            <a:normAutofit/>
          </a:bodyPr>
          <a:lstStyle>
            <a:lvl1pPr algn="ctr" indent="0" marL="0">
              <a:buNone/>
              <a:defRPr sz="1800"/>
            </a:lvl1pPr>
          </a:lstStyle>
          <a:p>
            <a:r>
              <a:rPr lang="en-US"/>
              <a:t>Click icon to add picture</a:t>
            </a:r>
            <a:endParaRPr dirty="0" lang="en-US"/>
          </a:p>
        </p:txBody>
      </p:sp>
      <p:sp>
        <p:nvSpPr>
          <p:cNvPr id="1048765" name="Text Placeholder 19"/>
          <p:cNvSpPr>
            <a:spLocks noGrp="1"/>
          </p:cNvSpPr>
          <p:nvPr>
            <p:ph type="body" sz="quarter" idx="21"/>
          </p:nvPr>
        </p:nvSpPr>
        <p:spPr>
          <a:xfrm>
            <a:off x="6216065" y="3946525"/>
            <a:ext cx="2194560" cy="355600"/>
          </a:xfrm>
        </p:spPr>
        <p:txBody>
          <a:bodyPr anchor="ctr" bIns="0" lIns="0" rIns="0" tIns="0">
            <a:noAutofit/>
          </a:bodyPr>
          <a:lstStyle>
            <a:lvl1pPr algn="ctr" indent="0" marL="0">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1048766" name="Text Placeholder 19"/>
          <p:cNvSpPr>
            <a:spLocks noGrp="1"/>
          </p:cNvSpPr>
          <p:nvPr>
            <p:ph type="body" sz="quarter" idx="20"/>
          </p:nvPr>
        </p:nvSpPr>
        <p:spPr>
          <a:xfrm>
            <a:off x="6218201" y="4306415"/>
            <a:ext cx="2194560" cy="274320"/>
          </a:xfrm>
        </p:spPr>
        <p:txBody>
          <a:bodyPr anchor="ctr" bIns="0" lIns="0" rIns="0" tIns="0">
            <a:noAutofit/>
          </a:bodyPr>
          <a:lstStyle>
            <a:lvl1pPr algn="ctr" indent="0" marL="0">
              <a:lnSpc>
                <a:spcPct val="100000"/>
              </a:lnSpc>
              <a:spcBef>
                <a:spcPts val="0"/>
              </a:spcBef>
              <a:buNone/>
              <a:defRPr sz="1600">
                <a:latin typeface="+mn-lt"/>
              </a:defRPr>
            </a:lvl1pPr>
          </a:lstStyle>
          <a:p>
            <a:pPr lvl="0"/>
            <a:r>
              <a:rPr lang="en-US"/>
              <a:t>Click to edit Master text styles</a:t>
            </a:r>
          </a:p>
        </p:txBody>
      </p:sp>
      <p:sp>
        <p:nvSpPr>
          <p:cNvPr id="1048767" name="Picture Placeholder 17"/>
          <p:cNvSpPr>
            <a:spLocks noChangeAspect="1" noGrp="1"/>
          </p:cNvSpPr>
          <p:nvPr>
            <p:ph type="pic" sz="quarter" idx="15"/>
          </p:nvPr>
        </p:nvSpPr>
        <p:spPr>
          <a:xfrm>
            <a:off x="8733074" y="1797050"/>
            <a:ext cx="2057400" cy="2058988"/>
          </a:xfrm>
        </p:spPr>
        <p:txBody>
          <a:bodyPr anchor="ctr">
            <a:normAutofit/>
          </a:bodyPr>
          <a:lstStyle>
            <a:lvl1pPr algn="ctr" indent="0" marL="0">
              <a:buNone/>
              <a:defRPr sz="1800"/>
            </a:lvl1pPr>
          </a:lstStyle>
          <a:p>
            <a:r>
              <a:rPr lang="en-US"/>
              <a:t>Click icon to add picture</a:t>
            </a:r>
            <a:endParaRPr dirty="0" lang="en-US"/>
          </a:p>
        </p:txBody>
      </p:sp>
      <p:sp>
        <p:nvSpPr>
          <p:cNvPr id="1048768" name="Text Placeholder 19"/>
          <p:cNvSpPr>
            <a:spLocks noGrp="1"/>
          </p:cNvSpPr>
          <p:nvPr>
            <p:ph type="body" sz="quarter" idx="23"/>
          </p:nvPr>
        </p:nvSpPr>
        <p:spPr>
          <a:xfrm>
            <a:off x="8666331" y="3946525"/>
            <a:ext cx="2194560" cy="355600"/>
          </a:xfrm>
        </p:spPr>
        <p:txBody>
          <a:bodyPr anchor="ctr" bIns="0" lIns="0" rIns="0" tIns="0">
            <a:noAutofit/>
          </a:bodyPr>
          <a:lstStyle>
            <a:lvl1pPr algn="ctr" indent="0" marL="0">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1048769" name="Text Placeholder 19"/>
          <p:cNvSpPr>
            <a:spLocks noGrp="1"/>
          </p:cNvSpPr>
          <p:nvPr>
            <p:ph type="body" sz="quarter" idx="22"/>
          </p:nvPr>
        </p:nvSpPr>
        <p:spPr>
          <a:xfrm>
            <a:off x="8668467" y="4306415"/>
            <a:ext cx="2194560" cy="274320"/>
          </a:xfrm>
        </p:spPr>
        <p:txBody>
          <a:bodyPr anchor="ctr" bIns="0" lIns="0" rIns="0" tIns="0">
            <a:noAutofit/>
          </a:bodyPr>
          <a:lstStyle>
            <a:lvl1pPr algn="ctr" indent="0" marL="0">
              <a:lnSpc>
                <a:spcPct val="100000"/>
              </a:lnSpc>
              <a:spcBef>
                <a:spcPts val="0"/>
              </a:spcBef>
              <a:buNone/>
              <a:defRPr sz="1600">
                <a:latin typeface="+mn-lt"/>
              </a:defRPr>
            </a:lvl1pPr>
          </a:lstStyle>
          <a:p>
            <a:pPr lvl="0"/>
            <a:r>
              <a:rPr lang="en-US"/>
              <a:t>Click to edit Master text styles</a:t>
            </a:r>
          </a:p>
        </p:txBody>
      </p:sp>
      <p:sp>
        <p:nvSpPr>
          <p:cNvPr id="1048770" name="Footer Placeholder 2"/>
          <p:cNvSpPr>
            <a:spLocks noGrp="1"/>
          </p:cNvSpPr>
          <p:nvPr>
            <p:ph type="ftr" sz="quarter" idx="10"/>
          </p:nvPr>
        </p:nvSpPr>
        <p:spPr/>
        <p:txBody>
          <a:bodyPr/>
          <a:p>
            <a:r>
              <a:rPr lang="en-US"/>
              <a:t>Presentation title</a:t>
            </a:r>
            <a:endParaRPr dirty="0" lang="en-US"/>
          </a:p>
        </p:txBody>
      </p:sp>
      <p:sp>
        <p:nvSpPr>
          <p:cNvPr id="1048771" name="Slide Number Placeholder 3"/>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60" name=""/>
        <p:cNvGrpSpPr/>
        <p:nvPr/>
      </p:nvGrpSpPr>
      <p:grpSpPr>
        <a:xfrm>
          <a:off x="0" y="0"/>
          <a:ext cx="0" cy="0"/>
          <a:chOff x="0" y="0"/>
          <a:chExt cx="0" cy="0"/>
        </a:xfrm>
      </p:grpSpPr>
      <p:sp>
        <p:nvSpPr>
          <p:cNvPr id="1048677" name="Rectangle 5"/>
          <p:cNvSpPr/>
          <p:nvPr userDrawn="1"/>
        </p:nvSpPr>
        <p:spPr>
          <a:xfrm>
            <a:off x="553443" y="0"/>
            <a:ext cx="11105522" cy="624461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78" name="Rectangle 7"/>
          <p:cNvSpPr/>
          <p:nvPr userDrawn="1"/>
        </p:nvSpPr>
        <p:spPr>
          <a:xfrm>
            <a:off x="877579" y="0"/>
            <a:ext cx="10460969" cy="5872780"/>
          </a:xfrm>
          <a:prstGeom prst="rect"/>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65" name="Picture 9" descr="A picture containing mollusk, insect  Description automatically generated"/>
          <p:cNvPicPr>
            <a:picLocks noChangeAspect="1"/>
          </p:cNvPicPr>
          <p:nvPr userDrawn="1"/>
        </p:nvPicPr>
        <p:blipFill>
          <a:blip xmlns:r="http://schemas.openxmlformats.org/officeDocument/2006/relationships" r:embed="rId1"/>
          <a:stretch>
            <a:fillRect/>
          </a:stretch>
        </p:blipFill>
        <p:spPr>
          <a:xfrm>
            <a:off x="5491275" y="5738220"/>
            <a:ext cx="1207554" cy="354511"/>
          </a:xfrm>
          <a:prstGeom prst="rect"/>
        </p:spPr>
      </p:pic>
      <p:sp>
        <p:nvSpPr>
          <p:cNvPr id="1048679" name="Title 1"/>
          <p:cNvSpPr>
            <a:spLocks noGrp="1"/>
          </p:cNvSpPr>
          <p:nvPr>
            <p:ph type="title"/>
          </p:nvPr>
        </p:nvSpPr>
        <p:spPr/>
        <p:txBody>
          <a:bodyPr/>
          <a:lstStyle>
            <a:lvl1pPr algn="ctr"/>
          </a:lstStyle>
          <a:p>
            <a:r>
              <a:rPr lang="en-US"/>
              <a:t>Click to edit Master title style</a:t>
            </a:r>
            <a:endParaRPr dirty="0" lang="en-US"/>
          </a:p>
        </p:txBody>
      </p:sp>
      <p:sp>
        <p:nvSpPr>
          <p:cNvPr id="1048680" name="Picture Placeholder 17"/>
          <p:cNvSpPr>
            <a:spLocks noChangeAspect="1" noGrp="1"/>
          </p:cNvSpPr>
          <p:nvPr>
            <p:ph type="pic" sz="quarter" idx="12"/>
          </p:nvPr>
        </p:nvSpPr>
        <p:spPr>
          <a:xfrm>
            <a:off x="1681364" y="1658061"/>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81" name="Text Placeholder 19"/>
          <p:cNvSpPr>
            <a:spLocks noGrp="1"/>
          </p:cNvSpPr>
          <p:nvPr>
            <p:ph type="body" sz="quarter" idx="13"/>
          </p:nvPr>
        </p:nvSpPr>
        <p:spPr>
          <a:xfrm>
            <a:off x="1106424" y="2926080"/>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82" name="Text Placeholder 19"/>
          <p:cNvSpPr>
            <a:spLocks noGrp="1"/>
          </p:cNvSpPr>
          <p:nvPr>
            <p:ph type="body" sz="quarter" idx="14"/>
          </p:nvPr>
        </p:nvSpPr>
        <p:spPr>
          <a:xfrm>
            <a:off x="1106424" y="3145536"/>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83" name="Picture Placeholder 17"/>
          <p:cNvSpPr>
            <a:spLocks noChangeAspect="1" noGrp="1"/>
          </p:cNvSpPr>
          <p:nvPr>
            <p:ph type="pic" sz="quarter" idx="26"/>
          </p:nvPr>
        </p:nvSpPr>
        <p:spPr>
          <a:xfrm>
            <a:off x="1681364" y="3818492"/>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84" name="Text Placeholder 19"/>
          <p:cNvSpPr>
            <a:spLocks noGrp="1"/>
          </p:cNvSpPr>
          <p:nvPr>
            <p:ph type="body" sz="quarter" idx="25"/>
          </p:nvPr>
        </p:nvSpPr>
        <p:spPr>
          <a:xfrm>
            <a:off x="1106424" y="5086511"/>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85" name="Text Placeholder 19"/>
          <p:cNvSpPr>
            <a:spLocks noGrp="1"/>
          </p:cNvSpPr>
          <p:nvPr>
            <p:ph type="body" sz="quarter" idx="24"/>
          </p:nvPr>
        </p:nvSpPr>
        <p:spPr>
          <a:xfrm>
            <a:off x="1106424" y="5305967"/>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86" name="Picture Placeholder 17"/>
          <p:cNvSpPr>
            <a:spLocks noChangeAspect="1" noGrp="1"/>
          </p:cNvSpPr>
          <p:nvPr>
            <p:ph type="pic" sz="quarter" idx="17"/>
          </p:nvPr>
        </p:nvSpPr>
        <p:spPr>
          <a:xfrm>
            <a:off x="4226754" y="1658061"/>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87" name="Text Placeholder 19"/>
          <p:cNvSpPr>
            <a:spLocks noGrp="1"/>
          </p:cNvSpPr>
          <p:nvPr>
            <p:ph type="body" sz="quarter" idx="19"/>
          </p:nvPr>
        </p:nvSpPr>
        <p:spPr>
          <a:xfrm>
            <a:off x="3639312" y="2926080"/>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88" name="Text Placeholder 19"/>
          <p:cNvSpPr>
            <a:spLocks noGrp="1"/>
          </p:cNvSpPr>
          <p:nvPr>
            <p:ph type="body" sz="quarter" idx="18"/>
          </p:nvPr>
        </p:nvSpPr>
        <p:spPr>
          <a:xfrm>
            <a:off x="3639312" y="3145536"/>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89" name="Picture Placeholder 17"/>
          <p:cNvSpPr>
            <a:spLocks noChangeAspect="1" noGrp="1"/>
          </p:cNvSpPr>
          <p:nvPr>
            <p:ph type="pic" sz="quarter" idx="29"/>
          </p:nvPr>
        </p:nvSpPr>
        <p:spPr>
          <a:xfrm>
            <a:off x="4226754" y="3818492"/>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90" name="Text Placeholder 19"/>
          <p:cNvSpPr>
            <a:spLocks noGrp="1"/>
          </p:cNvSpPr>
          <p:nvPr>
            <p:ph type="body" sz="quarter" idx="31"/>
          </p:nvPr>
        </p:nvSpPr>
        <p:spPr>
          <a:xfrm>
            <a:off x="3639312" y="5086511"/>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91" name="Text Placeholder 19"/>
          <p:cNvSpPr>
            <a:spLocks noGrp="1"/>
          </p:cNvSpPr>
          <p:nvPr>
            <p:ph type="body" sz="quarter" idx="30"/>
          </p:nvPr>
        </p:nvSpPr>
        <p:spPr>
          <a:xfrm>
            <a:off x="3639312" y="5305967"/>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92" name="Picture Placeholder 17"/>
          <p:cNvSpPr>
            <a:spLocks noChangeAspect="1" noGrp="1"/>
          </p:cNvSpPr>
          <p:nvPr>
            <p:ph type="pic" sz="quarter" idx="16"/>
          </p:nvPr>
        </p:nvSpPr>
        <p:spPr>
          <a:xfrm>
            <a:off x="6772144" y="1658061"/>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93" name="Text Placeholder 19"/>
          <p:cNvSpPr>
            <a:spLocks noGrp="1"/>
          </p:cNvSpPr>
          <p:nvPr>
            <p:ph type="body" sz="quarter" idx="21"/>
          </p:nvPr>
        </p:nvSpPr>
        <p:spPr>
          <a:xfrm>
            <a:off x="6172200" y="2926080"/>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94" name="Text Placeholder 19"/>
          <p:cNvSpPr>
            <a:spLocks noGrp="1"/>
          </p:cNvSpPr>
          <p:nvPr>
            <p:ph type="body" sz="quarter" idx="20"/>
          </p:nvPr>
        </p:nvSpPr>
        <p:spPr>
          <a:xfrm>
            <a:off x="6172200" y="3145536"/>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95" name="Picture Placeholder 17"/>
          <p:cNvSpPr>
            <a:spLocks noChangeAspect="1" noGrp="1"/>
          </p:cNvSpPr>
          <p:nvPr>
            <p:ph type="pic" sz="quarter" idx="28"/>
          </p:nvPr>
        </p:nvSpPr>
        <p:spPr>
          <a:xfrm>
            <a:off x="6772144" y="3818492"/>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96" name="Text Placeholder 19"/>
          <p:cNvSpPr>
            <a:spLocks noGrp="1"/>
          </p:cNvSpPr>
          <p:nvPr>
            <p:ph type="body" sz="quarter" idx="33"/>
          </p:nvPr>
        </p:nvSpPr>
        <p:spPr>
          <a:xfrm>
            <a:off x="6172200" y="5086511"/>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697" name="Text Placeholder 19"/>
          <p:cNvSpPr>
            <a:spLocks noGrp="1"/>
          </p:cNvSpPr>
          <p:nvPr>
            <p:ph type="body" sz="quarter" idx="32"/>
          </p:nvPr>
        </p:nvSpPr>
        <p:spPr>
          <a:xfrm>
            <a:off x="6172200" y="5305967"/>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698" name="Picture Placeholder 17"/>
          <p:cNvSpPr>
            <a:spLocks noChangeAspect="1" noGrp="1"/>
          </p:cNvSpPr>
          <p:nvPr>
            <p:ph type="pic" sz="quarter" idx="15"/>
          </p:nvPr>
        </p:nvSpPr>
        <p:spPr>
          <a:xfrm>
            <a:off x="9317533" y="1658061"/>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699" name="Text Placeholder 19"/>
          <p:cNvSpPr>
            <a:spLocks noGrp="1"/>
          </p:cNvSpPr>
          <p:nvPr>
            <p:ph type="body" sz="quarter" idx="23"/>
          </p:nvPr>
        </p:nvSpPr>
        <p:spPr>
          <a:xfrm>
            <a:off x="8705088" y="2926080"/>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700" name="Text Placeholder 19"/>
          <p:cNvSpPr>
            <a:spLocks noGrp="1"/>
          </p:cNvSpPr>
          <p:nvPr>
            <p:ph type="body" sz="quarter" idx="22"/>
          </p:nvPr>
        </p:nvSpPr>
        <p:spPr>
          <a:xfrm>
            <a:off x="8705088" y="3145536"/>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701" name="Picture Placeholder 17"/>
          <p:cNvSpPr>
            <a:spLocks noChangeAspect="1" noGrp="1"/>
          </p:cNvSpPr>
          <p:nvPr>
            <p:ph type="pic" sz="quarter" idx="27"/>
          </p:nvPr>
        </p:nvSpPr>
        <p:spPr>
          <a:xfrm>
            <a:off x="9317533" y="3818492"/>
            <a:ext cx="1160392" cy="1161288"/>
          </a:xfrm>
        </p:spPr>
        <p:txBody>
          <a:bodyPr anchor="ctr">
            <a:normAutofit/>
          </a:bodyPr>
          <a:lstStyle>
            <a:lvl1pPr algn="ctr" indent="0" marL="0">
              <a:buNone/>
              <a:defRPr sz="1800"/>
            </a:lvl1pPr>
          </a:lstStyle>
          <a:p>
            <a:r>
              <a:rPr lang="en-US"/>
              <a:t>Click icon to add picture</a:t>
            </a:r>
            <a:endParaRPr dirty="0" lang="en-US"/>
          </a:p>
        </p:txBody>
      </p:sp>
      <p:sp>
        <p:nvSpPr>
          <p:cNvPr id="1048702" name="Text Placeholder 19"/>
          <p:cNvSpPr>
            <a:spLocks noGrp="1"/>
          </p:cNvSpPr>
          <p:nvPr>
            <p:ph type="body" sz="quarter" idx="35"/>
          </p:nvPr>
        </p:nvSpPr>
        <p:spPr>
          <a:xfrm>
            <a:off x="8705088" y="5086511"/>
            <a:ext cx="2322576" cy="182880"/>
          </a:xfrm>
        </p:spPr>
        <p:txBody>
          <a:bodyPr anchor="ctr">
            <a:noAutofit/>
          </a:bodyPr>
          <a:lstStyle>
            <a:lvl1pPr algn="ctr" indent="0" marL="0">
              <a:lnSpc>
                <a:spcPct val="100000"/>
              </a:lnSpc>
              <a:spcBef>
                <a:spcPts val="0"/>
              </a:spcBef>
              <a:buNone/>
              <a:defRPr baseline="0" sz="1600" spc="20">
                <a:latin typeface="Gill Sans Nova" panose="020B0602020104020203" pitchFamily="34" charset="0"/>
              </a:defRPr>
            </a:lvl1pPr>
          </a:lstStyle>
          <a:p>
            <a:pPr lvl="0"/>
            <a:r>
              <a:rPr lang="en-US"/>
              <a:t>Click to edit Master text styles</a:t>
            </a:r>
          </a:p>
        </p:txBody>
      </p:sp>
      <p:sp>
        <p:nvSpPr>
          <p:cNvPr id="1048703" name="Text Placeholder 19"/>
          <p:cNvSpPr>
            <a:spLocks noGrp="1"/>
          </p:cNvSpPr>
          <p:nvPr>
            <p:ph type="body" sz="quarter" idx="34"/>
          </p:nvPr>
        </p:nvSpPr>
        <p:spPr>
          <a:xfrm>
            <a:off x="8705088" y="5305967"/>
            <a:ext cx="2322576" cy="265176"/>
          </a:xfrm>
        </p:spPr>
        <p:txBody>
          <a:bodyPr anchor="ctr">
            <a:noAutofit/>
          </a:bodyPr>
          <a:lstStyle>
            <a:lvl1pPr algn="ctr" indent="0" marL="0">
              <a:lnSpc>
                <a:spcPct val="100000"/>
              </a:lnSpc>
              <a:spcBef>
                <a:spcPts val="0"/>
              </a:spcBef>
              <a:buNone/>
              <a:defRPr baseline="0" sz="1400" spc="20">
                <a:latin typeface="+mn-lt"/>
              </a:defRPr>
            </a:lvl1pPr>
          </a:lstStyle>
          <a:p>
            <a:pPr lvl="0"/>
            <a:r>
              <a:rPr lang="en-US"/>
              <a:t>Click to edit Master text styles</a:t>
            </a:r>
          </a:p>
        </p:txBody>
      </p:sp>
      <p:sp>
        <p:nvSpPr>
          <p:cNvPr id="1048704" name="Footer Placeholder 2"/>
          <p:cNvSpPr>
            <a:spLocks noGrp="1"/>
          </p:cNvSpPr>
          <p:nvPr>
            <p:ph type="ftr" sz="quarter" idx="10"/>
          </p:nvPr>
        </p:nvSpPr>
        <p:spPr/>
        <p:txBody>
          <a:bodyPr/>
          <a:p>
            <a:r>
              <a:rPr lang="en-US"/>
              <a:t>Presentation title</a:t>
            </a:r>
            <a:endParaRPr dirty="0" lang="en-US"/>
          </a:p>
        </p:txBody>
      </p:sp>
      <p:sp>
        <p:nvSpPr>
          <p:cNvPr id="1048705" name="Slide Number Placeholder 3"/>
          <p:cNvSpPr>
            <a:spLocks noGrp="1"/>
          </p:cNvSpPr>
          <p:nvPr>
            <p:ph type="sldNum" sz="quarter" idx="11"/>
          </p:nvPr>
        </p:nvSpPr>
        <p:spPr/>
        <p:txBody>
          <a:bodyPr/>
          <a:p>
            <a:fld id="{294A09A9-5501-47C1-A89A-A340965A2BE2}" type="slidenum">
              <a:rPr lang="en-US" smtClean="0"/>
              <a:t>‹#›</a:t>
            </a:fld>
            <a:endParaRPr dirty="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Title Placeholder 1"/>
          <p:cNvSpPr>
            <a:spLocks noGrp="1"/>
          </p:cNvSpPr>
          <p:nvPr>
            <p:ph type="title"/>
          </p:nvPr>
        </p:nvSpPr>
        <p:spPr>
          <a:xfrm>
            <a:off x="381000" y="381000"/>
            <a:ext cx="11430000" cy="1325563"/>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381000" y="1825625"/>
            <a:ext cx="114300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8" name="Footer Placeholder 4"/>
          <p:cNvSpPr>
            <a:spLocks noGrp="1"/>
          </p:cNvSpPr>
          <p:nvPr>
            <p:ph type="ftr" sz="quarter" idx="3"/>
          </p:nvPr>
        </p:nvSpPr>
        <p:spPr>
          <a:xfrm>
            <a:off x="228600" y="6356350"/>
            <a:ext cx="4114800" cy="365125"/>
          </a:xfrm>
          <a:prstGeom prst="rect"/>
        </p:spPr>
        <p:txBody>
          <a:bodyPr anchor="ctr" bIns="45720" lIns="91440" rIns="91440" rtlCol="0" tIns="45720" vert="horz"/>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dirty="0" lang="en-US"/>
          </a:p>
        </p:txBody>
      </p:sp>
      <p:sp>
        <p:nvSpPr>
          <p:cNvPr id="1048579" name="Slide Number Placeholder 5"/>
          <p:cNvSpPr>
            <a:spLocks noGrp="1"/>
          </p:cNvSpPr>
          <p:nvPr>
            <p:ph type="sldNum" sz="quarter" idx="4"/>
          </p:nvPr>
        </p:nvSpPr>
        <p:spPr>
          <a:xfrm>
            <a:off x="9208008" y="6356350"/>
            <a:ext cx="2743200" cy="365125"/>
          </a:xfrm>
          <a:prstGeom prst="rect"/>
        </p:spPr>
        <p:txBody>
          <a:bodyPr anchor="ctr" bIns="45720" lIns="91440" rIns="91440" rtlCol="0" tIns="45720" vert="horz"/>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t>‹#›</a:t>
            </a:fld>
            <a:endParaRPr dirty="0" lang="en-US"/>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dt="0" ftr="1" hdr="0" sldNum="1"/>
  <p:txStyles>
    <p:titleStyle>
      <a:lvl1pPr algn="l" defTabSz="914400" eaLnBrk="1" hangingPunct="1" latinLnBrk="0" rtl="0">
        <a:lnSpc>
          <a:spcPct val="90000"/>
        </a:lnSpc>
        <a:spcBef>
          <a:spcPct val="0"/>
        </a:spcBef>
        <a:buNone/>
        <a:defRPr sz="4400" kern="1200">
          <a:solidFill>
            <a:schemeClr val="accent3"/>
          </a:solidFill>
          <a:latin typeface="+mj-lt"/>
          <a:ea typeface="+mj-ea"/>
          <a:cs typeface="+mj-cs"/>
        </a:defRPr>
      </a:lvl1pPr>
    </p:titleStyle>
    <p:bodyStyle>
      <a:lvl1pPr algn="l" defTabSz="914400" eaLnBrk="1" hangingPunct="1" indent="-228600" latinLnBrk="0" marL="228600" rtl="0">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algn="l" defTabSz="914400" eaLnBrk="1" hangingPunct="1" indent="-228600" latinLnBrk="0" marL="685800" rtl="0">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algn="l" defTabSz="914400" eaLnBrk="1" hangingPunct="1" indent="-228600" latinLnBrk="0" marL="1143000" rtl="0">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algn="l" defTabSz="914400" eaLnBrk="1" hangingPunct="1" indent="-228600" latinLnBrk="0" marL="1600200" rtl="0">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algn="l" defTabSz="914400" eaLnBrk="1" hangingPunct="1" indent="-228600" latinLnBrk="0" marL="2057400" rtl="0">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hyperlink" Target="mailto:nagulmeerameera3934@gmail.com" TargetMode="External"/><Relationship Id="rId2" Type="http://schemas.openxmlformats.org/officeDocument/2006/relationships/hyperlink" Target="mailto:tdprasanna99@gmail.com" TargetMode="External"/><Relationship Id="rId3"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84" name="Title 1"/>
          <p:cNvSpPr>
            <a:spLocks noGrp="1"/>
          </p:cNvSpPr>
          <p:nvPr>
            <p:ph type="ctrTitle"/>
          </p:nvPr>
        </p:nvSpPr>
        <p:spPr>
          <a:xfrm>
            <a:off x="2749296" y="2884932"/>
            <a:ext cx="6693408" cy="1088136"/>
          </a:xfrm>
        </p:spPr>
        <p:txBody>
          <a:bodyPr/>
          <a:p>
            <a:r>
              <a:rPr dirty="0" sz="2800" lang="en-US">
                <a:latin typeface="Times New Roman" panose="02020603050405020304" pitchFamily="18" charset="0"/>
                <a:cs typeface="Times New Roman" panose="02020603050405020304" pitchFamily="18" charset="0"/>
              </a:rPr>
              <a:t>EDUCATION &amp; LEARNING MANAGEMENT SYSTEM</a:t>
            </a:r>
          </a:p>
        </p:txBody>
      </p:sp>
      <p:sp>
        <p:nvSpPr>
          <p:cNvPr id="1048585" name="Subtitle 2"/>
          <p:cNvSpPr>
            <a:spLocks noGrp="1"/>
          </p:cNvSpPr>
          <p:nvPr>
            <p:ph type="subTitle" idx="1"/>
          </p:nvPr>
        </p:nvSpPr>
        <p:spPr>
          <a:xfrm>
            <a:off x="3535051" y="4567853"/>
            <a:ext cx="5099901" cy="438912"/>
          </a:xfrm>
        </p:spPr>
        <p:txBody>
          <a:bodyPr>
            <a:noAutofit/>
          </a:bodyPr>
          <a:p>
            <a:r>
              <a:rPr dirty="0" sz="1800" lang="en-US">
                <a:latin typeface="Times New Roman" panose="02020603050405020304" pitchFamily="18" charset="0"/>
                <a:cs typeface="Times New Roman" panose="02020603050405020304" pitchFamily="18" charset="0"/>
              </a:rPr>
              <a:t>​Empowering Education through Technology</a:t>
            </a:r>
          </a:p>
        </p:txBody>
      </p:sp>
      <p:sp>
        <p:nvSpPr>
          <p:cNvPr id="1048586" name="TextBox 3"/>
          <p:cNvSpPr txBox="1"/>
          <p:nvPr/>
        </p:nvSpPr>
        <p:spPr>
          <a:xfrm>
            <a:off x="8870623" y="5920033"/>
            <a:ext cx="3321377" cy="523220"/>
          </a:xfrm>
          <a:prstGeom prst="rect"/>
          <a:noFill/>
        </p:spPr>
        <p:txBody>
          <a:bodyPr rtlCol="0" wrap="square">
            <a:spAutoFit/>
          </a:bodyPr>
          <a:p>
            <a:r>
              <a:rPr b="1" dirty="0" sz="1400" lang="en-US">
                <a:latin typeface="Times New Roman" panose="02020603050405020304" pitchFamily="18" charset="0"/>
                <a:cs typeface="Times New Roman" panose="02020603050405020304" pitchFamily="18" charset="0"/>
              </a:rPr>
              <a:t>SHAIK NAGUL MEERA</a:t>
            </a:r>
          </a:p>
          <a:p>
            <a:r>
              <a:rPr b="1" dirty="0" sz="1400" lang="en-US">
                <a:latin typeface="Times New Roman" panose="02020603050405020304" pitchFamily="18" charset="0"/>
                <a:cs typeface="Times New Roman" panose="02020603050405020304" pitchFamily="18" charset="0"/>
              </a:rPr>
              <a:t>DEVI PRASANNA TAMARAKOLANU</a:t>
            </a:r>
            <a:endParaRPr b="1" dirty="0" sz="14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5" name="Content Placeholder 2"/>
          <p:cNvSpPr>
            <a:spLocks noGrp="1"/>
          </p:cNvSpPr>
          <p:nvPr>
            <p:ph idx="1"/>
          </p:nvPr>
        </p:nvSpPr>
        <p:spPr>
          <a:xfrm>
            <a:off x="609600" y="1143000"/>
            <a:ext cx="10972800" cy="4572000"/>
          </a:xfrm>
        </p:spPr>
        <p:txBody>
          <a:bodyPr>
            <a:normAutofit/>
          </a:bodyPr>
          <a:p>
            <a:pPr algn="just" indent="0" marL="0">
              <a:buNone/>
            </a:pPr>
            <a:r>
              <a:rPr b="1" dirty="0" sz="1800" lang="en-US">
                <a:latin typeface="Times New Roman" panose="02020603050405020304" pitchFamily="18" charset="0"/>
                <a:cs typeface="Times New Roman" panose="02020603050405020304" pitchFamily="18" charset="0"/>
              </a:rPr>
              <a:t>Data Flow:</a:t>
            </a:r>
          </a:p>
          <a:p>
            <a:pPr algn="just"/>
            <a:r>
              <a:rPr dirty="0" sz="1800" lang="en-US">
                <a:latin typeface="Times New Roman" panose="02020603050405020304" pitchFamily="18" charset="0"/>
                <a:cs typeface="Times New Roman" panose="02020603050405020304" pitchFamily="18" charset="0"/>
              </a:rPr>
              <a:t>User interactions with the frontend trigger HTTP requests, which are routed to the appropriate views in the backend.</a:t>
            </a:r>
          </a:p>
          <a:p>
            <a:pPr algn="just"/>
            <a:r>
              <a:rPr dirty="0" sz="1800" lang="en-US">
                <a:latin typeface="Times New Roman" panose="02020603050405020304" pitchFamily="18" charset="0"/>
                <a:cs typeface="Times New Roman" panose="02020603050405020304" pitchFamily="18" charset="0"/>
              </a:rPr>
              <a:t>Views retrieve and manipulate data from the database using Django models.</a:t>
            </a:r>
          </a:p>
          <a:p>
            <a:pPr algn="just"/>
            <a:r>
              <a:rPr dirty="0" sz="1800" lang="en-US">
                <a:latin typeface="Times New Roman" panose="02020603050405020304" pitchFamily="18" charset="0"/>
                <a:cs typeface="Times New Roman" panose="02020603050405020304" pitchFamily="18" charset="0"/>
              </a:rPr>
              <a:t>Processed data is then rendered into HTML templates and returned as HTTP responses to the client.</a:t>
            </a:r>
          </a:p>
          <a:p>
            <a:pPr algn="just" indent="0" marL="0">
              <a:buNone/>
            </a:pPr>
            <a:endParaRPr dirty="0" sz="1800" lang="en-US">
              <a:latin typeface="Times New Roman" panose="02020603050405020304" pitchFamily="18" charset="0"/>
              <a:cs typeface="Times New Roman" panose="02020603050405020304" pitchFamily="18" charset="0"/>
            </a:endParaRPr>
          </a:p>
          <a:p>
            <a:pPr algn="just" indent="0" marL="0">
              <a:buNone/>
            </a:pPr>
            <a:r>
              <a:rPr b="1" dirty="0" sz="1800" lang="en-US">
                <a:latin typeface="Times New Roman" panose="02020603050405020304" pitchFamily="18" charset="0"/>
                <a:cs typeface="Times New Roman" panose="02020603050405020304" pitchFamily="18" charset="0"/>
              </a:rPr>
              <a:t>Scalability and Performance:</a:t>
            </a:r>
          </a:p>
          <a:p>
            <a:pPr algn="just"/>
            <a:r>
              <a:rPr dirty="0" sz="1800" lang="en-US">
                <a:latin typeface="Times New Roman" panose="02020603050405020304" pitchFamily="18" charset="0"/>
                <a:cs typeface="Times New Roman" panose="02020603050405020304" pitchFamily="18" charset="0"/>
              </a:rPr>
              <a:t>Our architecture is designed to scale horizontally to accommodate increasing user traffic and data volume.</a:t>
            </a:r>
          </a:p>
          <a:p>
            <a:pPr algn="just"/>
            <a:r>
              <a:rPr dirty="0" sz="1800" lang="en-US">
                <a:latin typeface="Times New Roman" panose="02020603050405020304" pitchFamily="18" charset="0"/>
                <a:cs typeface="Times New Roman" panose="02020603050405020304" pitchFamily="18" charset="0"/>
              </a:rPr>
              <a:t>Utilizes caching mechanisms, asynchronous processing, and load balancing techniques to ensure optimal performance and responsiveness.</a:t>
            </a:r>
            <a:endParaRPr dirty="0" sz="1800" lang="en-IN">
              <a:latin typeface="Times New Roman" panose="02020603050405020304" pitchFamily="18" charset="0"/>
              <a:cs typeface="Times New Roman" panose="02020603050405020304" pitchFamily="18" charset="0"/>
            </a:endParaRPr>
          </a:p>
        </p:txBody>
      </p:sp>
      <p:sp>
        <p:nvSpPr>
          <p:cNvPr id="1048626" name="Footer Placeholder 3"/>
          <p:cNvSpPr>
            <a:spLocks noGrp="1"/>
          </p:cNvSpPr>
          <p:nvPr>
            <p:ph type="ftr" sz="quarter" idx="10"/>
          </p:nvPr>
        </p:nvSpPr>
        <p:spPr/>
        <p:txBody>
          <a:bodyPr/>
          <a:p>
            <a:r>
              <a:rPr dirty="0" lang="en-US"/>
              <a:t>Architecture</a:t>
            </a:r>
          </a:p>
        </p:txBody>
      </p:sp>
      <p:sp>
        <p:nvSpPr>
          <p:cNvPr id="1048627" name="Slide Number Placeholder 4"/>
          <p:cNvSpPr>
            <a:spLocks noGrp="1"/>
          </p:cNvSpPr>
          <p:nvPr>
            <p:ph type="sldNum" sz="quarter" idx="11"/>
          </p:nvPr>
        </p:nvSpPr>
        <p:spPr/>
        <p:txBody>
          <a:bodyPr/>
          <a:p>
            <a:fld id="{294A09A9-5501-47C1-A89A-A340965A2BE2}" type="slidenum">
              <a:rPr lang="en-US" smtClean="0"/>
              <a:t>10</a:t>
            </a:fld>
            <a:endParaRPr dirty="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8" name="Title 1"/>
          <p:cNvSpPr>
            <a:spLocks noGrp="1"/>
          </p:cNvSpPr>
          <p:nvPr>
            <p:ph type="title"/>
          </p:nvPr>
        </p:nvSpPr>
        <p:spPr>
          <a:xfrm>
            <a:off x="838200" y="380999"/>
            <a:ext cx="10515600" cy="674803"/>
          </a:xfrm>
        </p:spPr>
        <p:txBody>
          <a:bodyPr>
            <a:normAutofit/>
          </a:bodyPr>
          <a:p>
            <a:r>
              <a:rPr dirty="0" sz="2400" lang="en-US">
                <a:latin typeface="Times New Roman" panose="02020603050405020304" pitchFamily="18" charset="0"/>
                <a:cs typeface="Times New Roman" panose="02020603050405020304" pitchFamily="18" charset="0"/>
              </a:rPr>
              <a:t>CORE FEATURES OF AN EFFECTIVE LMS</a:t>
            </a:r>
            <a:endParaRPr dirty="0" sz="2400" lang="en-IN">
              <a:latin typeface="Times New Roman" panose="02020603050405020304" pitchFamily="18" charset="0"/>
              <a:cs typeface="Times New Roman" panose="02020603050405020304" pitchFamily="18" charset="0"/>
            </a:endParaRPr>
          </a:p>
        </p:txBody>
      </p:sp>
      <p:sp>
        <p:nvSpPr>
          <p:cNvPr id="1048629" name="Content Placeholder 2"/>
          <p:cNvSpPr>
            <a:spLocks noGrp="1"/>
          </p:cNvSpPr>
          <p:nvPr>
            <p:ph idx="1"/>
          </p:nvPr>
        </p:nvSpPr>
        <p:spPr>
          <a:xfrm>
            <a:off x="609600" y="1310326"/>
            <a:ext cx="10972800" cy="4861874"/>
          </a:xfrm>
        </p:spPr>
        <p:txBody>
          <a:bodyPr>
            <a:normAutofit fontScale="94444"/>
          </a:bodyPr>
          <a:p>
            <a:pPr algn="just">
              <a:lnSpc>
                <a:spcPct val="150000"/>
              </a:lnSpc>
            </a:pPr>
            <a:r>
              <a:rPr b="1" dirty="0" sz="1800" lang="en-US">
                <a:latin typeface="Times New Roman" panose="02020603050405020304" pitchFamily="18" charset="0"/>
                <a:cs typeface="Times New Roman" panose="02020603050405020304" pitchFamily="18" charset="0"/>
              </a:rPr>
              <a:t>User Management: </a:t>
            </a:r>
            <a:r>
              <a:rPr dirty="0" sz="1800" lang="en-US">
                <a:latin typeface="Times New Roman" panose="02020603050405020304" pitchFamily="18" charset="0"/>
                <a:cs typeface="Times New Roman" panose="02020603050405020304" pitchFamily="18" charset="0"/>
              </a:rPr>
              <a:t>A robust system for creating and managing user accounts for various user groups, including students, instructors, and administrators. This ensures secure access and personalized learning experiences.</a:t>
            </a:r>
          </a:p>
          <a:p>
            <a:pPr algn="just" indent="0" marL="0">
              <a:lnSpc>
                <a:spcPct val="150000"/>
              </a:lnSpc>
              <a:buNone/>
            </a:pPr>
            <a:endParaRPr dirty="0" sz="1800" lang="en-US">
              <a:latin typeface="Times New Roman" panose="02020603050405020304" pitchFamily="18" charset="0"/>
              <a:cs typeface="Times New Roman" panose="02020603050405020304" pitchFamily="18" charset="0"/>
            </a:endParaRPr>
          </a:p>
          <a:p>
            <a:pPr algn="just">
              <a:lnSpc>
                <a:spcPct val="150000"/>
              </a:lnSpc>
            </a:pPr>
            <a:r>
              <a:rPr b="1" dirty="0" sz="1800" lang="en-US">
                <a:latin typeface="Times New Roman" panose="02020603050405020304" pitchFamily="18" charset="0"/>
                <a:cs typeface="Times New Roman" panose="02020603050405020304" pitchFamily="18" charset="0"/>
              </a:rPr>
              <a:t>Course Management: </a:t>
            </a:r>
            <a:r>
              <a:rPr dirty="0" sz="1800" lang="en-US">
                <a:latin typeface="Times New Roman" panose="02020603050405020304" pitchFamily="18" charset="0"/>
                <a:cs typeface="Times New Roman" panose="02020603050405020304" pitchFamily="18" charset="0"/>
              </a:rPr>
              <a:t>Streamlined tools for creating, organizing, and delivering engaging course content in various formats, catering to diverse learning styles. This includes lectures, quizzes, assignments, interactive elements, and downloadable resources.</a:t>
            </a:r>
          </a:p>
          <a:p>
            <a:pPr algn="just" indent="0" marL="0">
              <a:lnSpc>
                <a:spcPct val="150000"/>
              </a:lnSpc>
              <a:buNone/>
            </a:pPr>
            <a:endParaRPr dirty="0" sz="1800" lang="en-US">
              <a:latin typeface="Times New Roman" panose="02020603050405020304" pitchFamily="18" charset="0"/>
              <a:cs typeface="Times New Roman" panose="02020603050405020304" pitchFamily="18" charset="0"/>
            </a:endParaRPr>
          </a:p>
          <a:p>
            <a:pPr algn="just">
              <a:lnSpc>
                <a:spcPct val="150000"/>
              </a:lnSpc>
            </a:pPr>
            <a:r>
              <a:rPr b="1" dirty="0" sz="1800" lang="en-US">
                <a:latin typeface="Times New Roman" panose="02020603050405020304" pitchFamily="18" charset="0"/>
                <a:cs typeface="Times New Roman" panose="02020603050405020304" pitchFamily="18" charset="0"/>
              </a:rPr>
              <a:t>Content Delivery: </a:t>
            </a:r>
            <a:r>
              <a:rPr dirty="0" sz="1800" lang="en-US">
                <a:latin typeface="Times New Roman" panose="02020603050405020304" pitchFamily="18" charset="0"/>
                <a:cs typeface="Times New Roman" panose="02020603050405020304" pitchFamily="18" charset="0"/>
              </a:rPr>
              <a:t>A versatile platform for presenting learning materials in a variety of formats, such as text, video lectures, interactive simulations, downloadable resources, and collaborative activities. This caters to diverse learning styles and preferences.</a:t>
            </a:r>
          </a:p>
        </p:txBody>
      </p:sp>
      <p:sp>
        <p:nvSpPr>
          <p:cNvPr id="1048630" name="Footer Placeholder 3"/>
          <p:cNvSpPr>
            <a:spLocks noGrp="1"/>
          </p:cNvSpPr>
          <p:nvPr>
            <p:ph type="ftr" sz="quarter" idx="10"/>
          </p:nvPr>
        </p:nvSpPr>
        <p:spPr/>
        <p:txBody>
          <a:bodyPr/>
          <a:p>
            <a:r>
              <a:rPr lang="en-US"/>
              <a:t>Presentation title</a:t>
            </a:r>
            <a:endParaRPr dirty="0" lang="en-US"/>
          </a:p>
        </p:txBody>
      </p:sp>
      <p:sp>
        <p:nvSpPr>
          <p:cNvPr id="1048631" name="Slide Number Placeholder 4"/>
          <p:cNvSpPr>
            <a:spLocks noGrp="1"/>
          </p:cNvSpPr>
          <p:nvPr>
            <p:ph type="sldNum" sz="quarter" idx="11"/>
          </p:nvPr>
        </p:nvSpPr>
        <p:spPr/>
        <p:txBody>
          <a:bodyPr/>
          <a:p>
            <a:fld id="{294A09A9-5501-47C1-A89A-A340965A2BE2}" type="slidenum">
              <a:rPr lang="en-US" smtClean="0"/>
              <a:t>11</a:t>
            </a:fld>
            <a:endParaRPr dirty="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32" name="Content Placeholder 2"/>
          <p:cNvSpPr>
            <a:spLocks noGrp="1"/>
          </p:cNvSpPr>
          <p:nvPr>
            <p:ph idx="1"/>
          </p:nvPr>
        </p:nvSpPr>
        <p:spPr/>
        <p:txBody>
          <a:bodyPr>
            <a:normAutofit/>
          </a:bodyPr>
          <a:p>
            <a:pPr algn="just">
              <a:lnSpc>
                <a:spcPct val="150000"/>
              </a:lnSpc>
            </a:pPr>
            <a:r>
              <a:rPr b="1" dirty="0" sz="1800" lang="en-US">
                <a:latin typeface="Times New Roman" panose="02020603050405020304" pitchFamily="18" charset="0"/>
                <a:cs typeface="Times New Roman" panose="02020603050405020304" pitchFamily="18" charset="0"/>
              </a:rPr>
              <a:t>Assessment Tools: </a:t>
            </a:r>
            <a:r>
              <a:rPr dirty="0" sz="1800" lang="en-US">
                <a:latin typeface="Times New Roman" panose="02020603050405020304" pitchFamily="18" charset="0"/>
                <a:cs typeface="Times New Roman" panose="02020603050405020304" pitchFamily="18" charset="0"/>
              </a:rPr>
              <a:t>Comprehensive features for creating quizzes, tests, assignments, and other forms of assessments to evaluate student learning, identify areas for improvement, and provide valuable feedback.</a:t>
            </a:r>
          </a:p>
          <a:p>
            <a:pPr algn="just" indent="0" marL="0">
              <a:lnSpc>
                <a:spcPct val="150000"/>
              </a:lnSpc>
              <a:buNone/>
            </a:pPr>
            <a:endParaRPr dirty="0" sz="1800" lang="en-US">
              <a:latin typeface="Times New Roman" panose="02020603050405020304" pitchFamily="18" charset="0"/>
              <a:cs typeface="Times New Roman" panose="02020603050405020304" pitchFamily="18" charset="0"/>
            </a:endParaRPr>
          </a:p>
          <a:p>
            <a:pPr algn="just">
              <a:lnSpc>
                <a:spcPct val="150000"/>
              </a:lnSpc>
            </a:pPr>
            <a:r>
              <a:rPr b="1" dirty="0" sz="1800" lang="en-US">
                <a:latin typeface="Times New Roman" panose="02020603050405020304" pitchFamily="18" charset="0"/>
                <a:cs typeface="Times New Roman" panose="02020603050405020304" pitchFamily="18" charset="0"/>
              </a:rPr>
              <a:t>Progress Tracking: </a:t>
            </a:r>
            <a:r>
              <a:rPr dirty="0" sz="1800" lang="en-US">
                <a:latin typeface="Times New Roman" panose="02020603050405020304" pitchFamily="18" charset="0"/>
                <a:cs typeface="Times New Roman" panose="02020603050405020304" pitchFamily="18" charset="0"/>
              </a:rPr>
              <a:t>A system for monitoring student progress, completion rates, and performance data. This empowers instructors to personalize learning experiences, identify struggling students, and offer targeted support.</a:t>
            </a:r>
            <a:endParaRPr dirty="0" sz="1800" lang="en-IN">
              <a:latin typeface="Times New Roman" panose="02020603050405020304" pitchFamily="18" charset="0"/>
              <a:cs typeface="Times New Roman" panose="02020603050405020304" pitchFamily="18" charset="0"/>
            </a:endParaRPr>
          </a:p>
          <a:p>
            <a:pPr algn="just">
              <a:lnSpc>
                <a:spcPct val="150000"/>
              </a:lnSpc>
            </a:pPr>
            <a:endParaRPr dirty="0" sz="1800" lang="en-IN">
              <a:latin typeface="Times New Roman" panose="02020603050405020304" pitchFamily="18" charset="0"/>
              <a:cs typeface="Times New Roman" panose="02020603050405020304" pitchFamily="18" charset="0"/>
            </a:endParaRPr>
          </a:p>
        </p:txBody>
      </p:sp>
      <p:sp>
        <p:nvSpPr>
          <p:cNvPr id="1048633" name="Footer Placeholder 3"/>
          <p:cNvSpPr>
            <a:spLocks noGrp="1"/>
          </p:cNvSpPr>
          <p:nvPr>
            <p:ph type="ftr" sz="quarter" idx="10"/>
          </p:nvPr>
        </p:nvSpPr>
        <p:spPr/>
        <p:txBody>
          <a:bodyPr/>
          <a:p>
            <a:r>
              <a:rPr lang="en-US"/>
              <a:t>Presentation title</a:t>
            </a:r>
            <a:endParaRPr dirty="0" lang="en-US"/>
          </a:p>
        </p:txBody>
      </p:sp>
      <p:sp>
        <p:nvSpPr>
          <p:cNvPr id="1048634" name="Slide Number Placeholder 4"/>
          <p:cNvSpPr>
            <a:spLocks noGrp="1"/>
          </p:cNvSpPr>
          <p:nvPr>
            <p:ph type="sldNum" sz="quarter" idx="11"/>
          </p:nvPr>
        </p:nvSpPr>
        <p:spPr/>
        <p:txBody>
          <a:bodyPr/>
          <a:p>
            <a:fld id="{294A09A9-5501-47C1-A89A-A340965A2BE2}" type="slidenum">
              <a:rPr lang="en-US" smtClean="0"/>
              <a:t>12</a:t>
            </a:fld>
            <a:endParaRPr dirty="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35" name="Title 1"/>
          <p:cNvSpPr>
            <a:spLocks noGrp="1"/>
          </p:cNvSpPr>
          <p:nvPr>
            <p:ph type="title"/>
          </p:nvPr>
        </p:nvSpPr>
        <p:spPr/>
        <p:txBody>
          <a:bodyPr/>
          <a:p>
            <a:endParaRPr lang="en-IN"/>
          </a:p>
        </p:txBody>
      </p:sp>
      <p:sp>
        <p:nvSpPr>
          <p:cNvPr id="1048636" name="Content Placeholder 2"/>
          <p:cNvSpPr>
            <a:spLocks noGrp="1"/>
          </p:cNvSpPr>
          <p:nvPr>
            <p:ph idx="1"/>
          </p:nvPr>
        </p:nvSpPr>
        <p:spPr/>
        <p:txBody>
          <a:bodyPr/>
          <a:p>
            <a:endParaRPr lang="en-IN"/>
          </a:p>
        </p:txBody>
      </p:sp>
      <p:sp>
        <p:nvSpPr>
          <p:cNvPr id="1048637" name="Footer Placeholder 3"/>
          <p:cNvSpPr>
            <a:spLocks noGrp="1"/>
          </p:cNvSpPr>
          <p:nvPr>
            <p:ph type="ftr" sz="quarter" idx="10"/>
          </p:nvPr>
        </p:nvSpPr>
        <p:spPr/>
        <p:txBody>
          <a:bodyPr/>
          <a:p>
            <a:r>
              <a:rPr lang="en-US"/>
              <a:t>Presentation title</a:t>
            </a:r>
            <a:endParaRPr dirty="0" lang="en-US"/>
          </a:p>
        </p:txBody>
      </p:sp>
      <p:sp>
        <p:nvSpPr>
          <p:cNvPr id="1048638" name="Slide Number Placeholder 4"/>
          <p:cNvSpPr>
            <a:spLocks noGrp="1"/>
          </p:cNvSpPr>
          <p:nvPr>
            <p:ph type="sldNum" sz="quarter" idx="11"/>
          </p:nvPr>
        </p:nvSpPr>
        <p:spPr/>
        <p:txBody>
          <a:bodyPr/>
          <a:p>
            <a:fld id="{294A09A9-5501-47C1-A89A-A340965A2BE2}" type="slidenum">
              <a:rPr lang="en-US" smtClean="0"/>
              <a:t>13</a:t>
            </a:fld>
            <a:endParaRPr dirty="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87" name=""/>
          <p:cNvSpPr>
            <a:spLocks noGrp="1"/>
          </p:cNvSpPr>
          <p:nvPr>
            <p:ph type="title"/>
          </p:nvPr>
        </p:nvSpPr>
        <p:spPr/>
        <p:txBody>
          <a:bodyPr/>
          <a:p>
            <a:r>
              <a:rPr lang="en-US"/>
              <a:t>L</a:t>
            </a:r>
            <a:r>
              <a:rPr lang="en-US"/>
              <a:t>M</a:t>
            </a:r>
            <a:r>
              <a:rPr lang="en-US"/>
              <a:t>S</a:t>
            </a:r>
            <a:endParaRPr lang="en-IN"/>
          </a:p>
        </p:txBody>
      </p:sp>
      <p:pic>
        <p:nvPicPr>
          <p:cNvPr id="2097183" name=""/>
          <p:cNvPicPr>
            <a:picLocks/>
          </p:cNvPicPr>
          <p:nvPr>
            <p:ph type="pic" sz="quarter" idx="12"/>
          </p:nvPr>
        </p:nvPicPr>
        <p:blipFill>
          <a:blip xmlns:r="http://schemas.openxmlformats.org/officeDocument/2006/relationships" r:embed="rId1"/>
          <a:srcRect l="29460" r="29460"/>
          <a:stretch>
            <a:fillRect/>
          </a:stretch>
        </p:blipFill>
        <p:spPr/>
      </p:pic>
      <p:sp>
        <p:nvSpPr>
          <p:cNvPr id="1048789" name=""/>
          <p:cNvSpPr>
            <a:spLocks noGrp="1"/>
          </p:cNvSpPr>
          <p:nvPr>
            <p:ph type="body" sz="quarter" idx="13"/>
          </p:nvPr>
        </p:nvSpPr>
        <p:spPr/>
        <p:txBody>
          <a:bodyPr/>
          <a:p>
            <a:r>
              <a:rPr lang="en-US"/>
              <a:t>D</a:t>
            </a:r>
            <a:r>
              <a:rPr lang="en-US"/>
              <a:t>j</a:t>
            </a:r>
            <a:r>
              <a:rPr lang="en-US"/>
              <a:t>a</a:t>
            </a:r>
            <a:r>
              <a:rPr lang="en-US"/>
              <a:t>n</a:t>
            </a:r>
            <a:r>
              <a:rPr lang="en-US"/>
              <a:t>g</a:t>
            </a:r>
            <a:r>
              <a:rPr lang="en-US"/>
              <a:t>o</a:t>
            </a:r>
            <a:r>
              <a:rPr lang="en-US"/>
              <a:t> </a:t>
            </a:r>
            <a:endParaRPr lang="en-IN"/>
          </a:p>
        </p:txBody>
      </p:sp>
      <p:pic>
        <p:nvPicPr>
          <p:cNvPr id="2097184" name=""/>
          <p:cNvPicPr>
            <a:picLocks/>
          </p:cNvPicPr>
          <p:nvPr>
            <p:ph type="pic" sz="quarter" idx="17"/>
          </p:nvPr>
        </p:nvPicPr>
        <p:blipFill>
          <a:blip xmlns:r="http://schemas.openxmlformats.org/officeDocument/2006/relationships" r:embed="rId2"/>
          <a:srcRect t="3850" b="3850"/>
          <a:stretch>
            <a:fillRect/>
          </a:stretch>
        </p:blipFill>
        <p:spPr>
          <a:xfrm>
            <a:off x="3902958" y="2243136"/>
            <a:ext cx="2057400" cy="2058988"/>
          </a:xfrm>
        </p:spPr>
      </p:pic>
      <p:pic>
        <p:nvPicPr>
          <p:cNvPr id="2097185" name=""/>
          <p:cNvPicPr>
            <a:picLocks/>
          </p:cNvPicPr>
          <p:nvPr>
            <p:ph type="pic" sz="quarter" idx="16"/>
          </p:nvPr>
        </p:nvPicPr>
        <p:blipFill>
          <a:blip xmlns:r="http://schemas.openxmlformats.org/officeDocument/2006/relationships" r:embed="rId3"/>
          <a:srcRect t="1401" b="1401"/>
          <a:stretch>
            <a:fillRect/>
          </a:stretch>
        </p:blipFill>
        <p:spPr>
          <a:xfrm>
            <a:off x="5960358" y="2243136"/>
            <a:ext cx="2057400" cy="2058988"/>
          </a:xfrm>
        </p:spPr>
      </p:pic>
      <p:pic>
        <p:nvPicPr>
          <p:cNvPr id="2097186" name=""/>
          <p:cNvPicPr>
            <a:picLocks/>
          </p:cNvPicPr>
          <p:nvPr>
            <p:ph type="pic" sz="quarter" idx="15"/>
          </p:nvPr>
        </p:nvPicPr>
        <p:blipFill>
          <a:blip xmlns:r="http://schemas.openxmlformats.org/officeDocument/2006/relationships" r:embed="rId4"/>
          <a:srcRect l="3607" t="0" r="17817" b="-58742"/>
          <a:stretch>
            <a:fillRect/>
          </a:stretch>
        </p:blipFill>
        <p:spPr>
          <a:xfrm>
            <a:off x="7882619" y="2243135"/>
            <a:ext cx="3265964" cy="3268486"/>
          </a:xfrm>
        </p:spPr>
      </p:pic>
      <p:sp>
        <p:nvSpPr>
          <p:cNvPr id="1048800" name=""/>
          <p:cNvSpPr>
            <a:spLocks noGrp="1"/>
          </p:cNvSpPr>
          <p:nvPr>
            <p:ph type="ftr" sz="quarter" idx="10"/>
          </p:nvPr>
        </p:nvSpPr>
        <p:spPr/>
        <p:txBody>
          <a:bodyPr/>
          <a:p>
            <a:r>
              <a:rPr lang="en-US"/>
              <a:t>Presentation title</a:t>
            </a:r>
            <a:endParaRPr dirty="0" lang="en-US"/>
          </a:p>
        </p:txBody>
      </p:sp>
      <p:sp>
        <p:nvSpPr>
          <p:cNvPr id="1048801" name=""/>
          <p:cNvSpPr>
            <a:spLocks noGrp="1"/>
          </p:cNvSpPr>
          <p:nvPr>
            <p:ph type="sldNum" sz="quarter" idx="11"/>
          </p:nvPr>
        </p:nvSpPr>
        <p:spPr/>
        <p:txBody>
          <a:bodyPr/>
          <a:p>
            <a:fld id="{294A09A9-5501-47C1-A89A-A340965A2BE2}" type="slidenum">
              <a:rPr lang="en-US" smtClean="0"/>
              <a:t>14</a:t>
            </a:fld>
            <a:endParaRPr dirty="0"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829" name=""/>
          <p:cNvSpPr>
            <a:spLocks noGrp="1"/>
          </p:cNvSpPr>
          <p:nvPr>
            <p:ph type="title"/>
          </p:nvPr>
        </p:nvSpPr>
        <p:spPr/>
        <p:txBody>
          <a:bodyPr/>
          <a:p>
            <a:endParaRPr lang="en-IN"/>
          </a:p>
        </p:txBody>
      </p:sp>
      <p:pic>
        <p:nvPicPr>
          <p:cNvPr id="2097187" name=""/>
          <p:cNvPicPr>
            <a:picLocks/>
          </p:cNvPicPr>
          <p:nvPr>
            <p:ph type="pic" sz="quarter" idx="12"/>
          </p:nvPr>
        </p:nvPicPr>
        <p:blipFill>
          <a:blip xmlns:r="http://schemas.openxmlformats.org/officeDocument/2006/relationships" r:embed="rId1"/>
          <a:srcRect l="0" t="-5869" r="0" b="405"/>
          <a:stretch>
            <a:fillRect/>
          </a:stretch>
        </p:blipFill>
        <p:spPr>
          <a:xfrm>
            <a:off x="591089" y="2184378"/>
            <a:ext cx="3389823" cy="3343320"/>
          </a:xfrm>
        </p:spPr>
      </p:pic>
      <p:pic>
        <p:nvPicPr>
          <p:cNvPr id="2097188" name=""/>
          <p:cNvPicPr>
            <a:picLocks/>
          </p:cNvPicPr>
          <p:nvPr>
            <p:ph type="pic" sz="quarter" idx="17"/>
          </p:nvPr>
        </p:nvPicPr>
        <p:blipFill>
          <a:blip xmlns:r="http://schemas.openxmlformats.org/officeDocument/2006/relationships" r:embed="rId2"/>
          <a:srcRect l="25528" r="25528"/>
          <a:stretch>
            <a:fillRect/>
          </a:stretch>
        </p:blipFill>
        <p:spPr>
          <a:xfrm>
            <a:off x="3980912" y="2399506"/>
            <a:ext cx="2057400" cy="2058988"/>
          </a:xfrm>
        </p:spPr>
      </p:pic>
      <p:pic>
        <p:nvPicPr>
          <p:cNvPr id="2097189" name=""/>
          <p:cNvPicPr>
            <a:picLocks/>
          </p:cNvPicPr>
          <p:nvPr>
            <p:ph type="pic" sz="quarter" idx="16"/>
          </p:nvPr>
        </p:nvPicPr>
        <p:blipFill>
          <a:blip xmlns:r="http://schemas.openxmlformats.org/officeDocument/2006/relationships" r:embed="rId3"/>
          <a:srcRect l="7348" r="7348"/>
          <a:stretch>
            <a:fillRect/>
          </a:stretch>
        </p:blipFill>
        <p:spPr>
          <a:xfrm>
            <a:off x="6270340" y="2542334"/>
            <a:ext cx="2517519" cy="2519462"/>
          </a:xfrm>
        </p:spPr>
      </p:pic>
      <p:pic>
        <p:nvPicPr>
          <p:cNvPr id="2097190" name=""/>
          <p:cNvPicPr>
            <a:picLocks/>
          </p:cNvPicPr>
          <p:nvPr>
            <p:ph type="pic" sz="quarter" idx="15"/>
          </p:nvPr>
        </p:nvPicPr>
        <p:blipFill>
          <a:blip xmlns:r="http://schemas.openxmlformats.org/officeDocument/2006/relationships" r:embed="rId4"/>
          <a:srcRect l="12251" r="12251"/>
          <a:stretch>
            <a:fillRect/>
          </a:stretch>
        </p:blipFill>
        <p:spPr>
          <a:xfrm>
            <a:off x="8787858" y="2772571"/>
            <a:ext cx="2522682" cy="2524628"/>
          </a:xfrm>
        </p:spPr>
      </p:pic>
      <p:sp>
        <p:nvSpPr>
          <p:cNvPr id="1048842" name=""/>
          <p:cNvSpPr>
            <a:spLocks noGrp="1"/>
          </p:cNvSpPr>
          <p:nvPr>
            <p:ph type="ftr" sz="quarter" idx="10"/>
          </p:nvPr>
        </p:nvSpPr>
        <p:spPr/>
        <p:txBody>
          <a:bodyPr/>
          <a:p>
            <a:r>
              <a:rPr lang="en-US"/>
              <a:t>Presentation title</a:t>
            </a:r>
            <a:endParaRPr dirty="0" lang="en-US"/>
          </a:p>
        </p:txBody>
      </p:sp>
      <p:sp>
        <p:nvSpPr>
          <p:cNvPr id="1048843" name=""/>
          <p:cNvSpPr>
            <a:spLocks noGrp="1"/>
          </p:cNvSpPr>
          <p:nvPr>
            <p:ph type="sldNum" sz="quarter" idx="11"/>
          </p:nvPr>
        </p:nvSpPr>
        <p:spPr/>
        <p:txBody>
          <a:bodyPr/>
          <a:p>
            <a:fld id="{294A09A9-5501-47C1-A89A-A340965A2BE2}" type="slidenum">
              <a:rPr lang="en-US" smtClean="0"/>
              <a:t>15</a:t>
            </a:fld>
            <a:endParaRPr dirty="0"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844" name=""/>
          <p:cNvSpPr>
            <a:spLocks noGrp="1"/>
          </p:cNvSpPr>
          <p:nvPr>
            <p:ph type="title"/>
          </p:nvPr>
        </p:nvSpPr>
        <p:spPr/>
        <p:txBody>
          <a:bodyPr/>
          <a:p>
            <a:endParaRPr lang="en-IN"/>
          </a:p>
        </p:txBody>
      </p:sp>
      <p:pic>
        <p:nvPicPr>
          <p:cNvPr id="2097191" name=""/>
          <p:cNvPicPr>
            <a:picLocks/>
          </p:cNvPicPr>
          <p:nvPr>
            <p:ph type="pic" sz="quarter" idx="12"/>
          </p:nvPr>
        </p:nvPicPr>
        <p:blipFill>
          <a:blip xmlns:r="http://schemas.openxmlformats.org/officeDocument/2006/relationships" r:embed="rId1"/>
          <a:srcRect t="2884" b="2884"/>
          <a:stretch>
            <a:fillRect/>
          </a:stretch>
        </p:blipFill>
        <p:spPr>
          <a:xfrm>
            <a:off x="843524" y="1935475"/>
            <a:ext cx="2984746" cy="2987050"/>
          </a:xfrm>
        </p:spPr>
      </p:pic>
      <p:pic>
        <p:nvPicPr>
          <p:cNvPr id="2097192" name=""/>
          <p:cNvPicPr>
            <a:picLocks/>
          </p:cNvPicPr>
          <p:nvPr>
            <p:ph type="pic" sz="quarter" idx="17"/>
          </p:nvPr>
        </p:nvPicPr>
        <p:blipFill>
          <a:blip xmlns:r="http://schemas.openxmlformats.org/officeDocument/2006/relationships" r:embed="rId2"/>
          <a:srcRect l="85" r="85"/>
          <a:stretch>
            <a:fillRect/>
          </a:stretch>
        </p:blipFill>
        <p:spPr>
          <a:xfrm>
            <a:off x="2813876" y="2014155"/>
            <a:ext cx="3071794" cy="3074165"/>
          </a:xfrm>
        </p:spPr>
      </p:pic>
      <p:pic>
        <p:nvPicPr>
          <p:cNvPr id="2097193" name=""/>
          <p:cNvPicPr>
            <a:picLocks/>
          </p:cNvPicPr>
          <p:nvPr>
            <p:ph type="pic" sz="quarter" idx="16"/>
          </p:nvPr>
        </p:nvPicPr>
        <p:blipFill>
          <a:blip xmlns:r="http://schemas.openxmlformats.org/officeDocument/2006/relationships" r:embed="rId3"/>
          <a:srcRect l="2722" r="2722"/>
          <a:stretch>
            <a:fillRect/>
          </a:stretch>
        </p:blipFill>
        <p:spPr>
          <a:xfrm>
            <a:off x="5094674" y="2014155"/>
            <a:ext cx="3300971" cy="3303518"/>
          </a:xfrm>
        </p:spPr>
      </p:pic>
      <p:pic>
        <p:nvPicPr>
          <p:cNvPr id="2097194" name=""/>
          <p:cNvPicPr>
            <a:picLocks/>
          </p:cNvPicPr>
          <p:nvPr>
            <p:ph type="pic" sz="quarter" idx="15"/>
          </p:nvPr>
        </p:nvPicPr>
        <p:blipFill>
          <a:blip xmlns:r="http://schemas.openxmlformats.org/officeDocument/2006/relationships" r:embed="rId4"/>
          <a:srcRect l="0" t="-6360" r="0" b="2512"/>
          <a:stretch>
            <a:fillRect/>
          </a:stretch>
        </p:blipFill>
        <p:spPr>
          <a:xfrm>
            <a:off x="7735287" y="1819898"/>
            <a:ext cx="3518192" cy="3849789"/>
          </a:xfrm>
        </p:spPr>
      </p:pic>
      <p:sp>
        <p:nvSpPr>
          <p:cNvPr id="1048857" name=""/>
          <p:cNvSpPr>
            <a:spLocks noGrp="1"/>
          </p:cNvSpPr>
          <p:nvPr>
            <p:ph type="ftr" sz="quarter" idx="10"/>
          </p:nvPr>
        </p:nvSpPr>
        <p:spPr/>
        <p:txBody>
          <a:bodyPr/>
          <a:p>
            <a:r>
              <a:rPr lang="en-US"/>
              <a:t>Presentation title</a:t>
            </a:r>
            <a:endParaRPr dirty="0" lang="en-US"/>
          </a:p>
        </p:txBody>
      </p:sp>
      <p:sp>
        <p:nvSpPr>
          <p:cNvPr id="1048858" name=""/>
          <p:cNvSpPr>
            <a:spLocks noGrp="1"/>
          </p:cNvSpPr>
          <p:nvPr>
            <p:ph type="sldNum" sz="quarter" idx="11"/>
          </p:nvPr>
        </p:nvSpPr>
        <p:spPr/>
        <p:txBody>
          <a:bodyPr/>
          <a:p>
            <a:fld id="{294A09A9-5501-47C1-A89A-A340965A2BE2}" type="slidenum">
              <a:rPr lang="en-US" smtClean="0"/>
              <a:t>16</a:t>
            </a:fld>
            <a:endParaRPr dirty="0"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859" name=""/>
          <p:cNvSpPr>
            <a:spLocks noGrp="1"/>
          </p:cNvSpPr>
          <p:nvPr>
            <p:ph type="title"/>
          </p:nvPr>
        </p:nvSpPr>
        <p:spPr/>
        <p:txBody>
          <a:bodyPr/>
          <a:p>
            <a:endParaRPr lang="en-IN"/>
          </a:p>
        </p:txBody>
      </p:sp>
      <p:pic>
        <p:nvPicPr>
          <p:cNvPr id="2097195" name=""/>
          <p:cNvPicPr>
            <a:picLocks/>
          </p:cNvPicPr>
          <p:nvPr>
            <p:ph type="pic" sz="quarter" idx="12"/>
          </p:nvPr>
        </p:nvPicPr>
        <p:blipFill>
          <a:blip xmlns:r="http://schemas.openxmlformats.org/officeDocument/2006/relationships" r:embed="rId1"/>
          <a:srcRect l="2490" r="2490"/>
          <a:stretch>
            <a:fillRect/>
          </a:stretch>
        </p:blipFill>
        <p:spPr>
          <a:xfrm>
            <a:off x="669950" y="1530532"/>
            <a:ext cx="3673450" cy="3676285"/>
          </a:xfrm>
        </p:spPr>
      </p:pic>
      <p:pic>
        <p:nvPicPr>
          <p:cNvPr id="2097196" name=""/>
          <p:cNvPicPr>
            <a:picLocks/>
          </p:cNvPicPr>
          <p:nvPr>
            <p:ph type="pic" sz="quarter" idx="17"/>
          </p:nvPr>
        </p:nvPicPr>
        <p:blipFill>
          <a:blip xmlns:r="http://schemas.openxmlformats.org/officeDocument/2006/relationships" r:embed="rId2"/>
          <a:srcRect t="1358" b="1358"/>
          <a:stretch>
            <a:fillRect/>
          </a:stretch>
        </p:blipFill>
        <p:spPr>
          <a:xfrm>
            <a:off x="3453274" y="1797050"/>
            <a:ext cx="3460426" cy="3463097"/>
          </a:xfrm>
        </p:spPr>
      </p:pic>
      <p:pic>
        <p:nvPicPr>
          <p:cNvPr id="2097197" name=""/>
          <p:cNvPicPr>
            <a:picLocks/>
          </p:cNvPicPr>
          <p:nvPr>
            <p:ph type="pic" sz="quarter" idx="16"/>
          </p:nvPr>
        </p:nvPicPr>
        <p:blipFill>
          <a:blip xmlns:r="http://schemas.openxmlformats.org/officeDocument/2006/relationships" r:embed="rId3"/>
          <a:srcRect l="8828" r="8828"/>
          <a:stretch>
            <a:fillRect/>
          </a:stretch>
        </p:blipFill>
        <p:spPr>
          <a:xfrm>
            <a:off x="6274309" y="1961019"/>
            <a:ext cx="2933698" cy="2935962"/>
          </a:xfrm>
        </p:spPr>
      </p:pic>
      <p:pic>
        <p:nvPicPr>
          <p:cNvPr id="2097198" name=""/>
          <p:cNvPicPr>
            <a:picLocks/>
          </p:cNvPicPr>
          <p:nvPr>
            <p:ph type="pic" sz="quarter" idx="15"/>
          </p:nvPr>
        </p:nvPicPr>
        <p:blipFill>
          <a:blip xmlns:r="http://schemas.openxmlformats.org/officeDocument/2006/relationships" r:embed="rId4"/>
          <a:srcRect t="420" b="420"/>
          <a:stretch>
            <a:fillRect/>
          </a:stretch>
        </p:blipFill>
        <p:spPr>
          <a:xfrm>
            <a:off x="8939035" y="2399505"/>
            <a:ext cx="2591822" cy="2593822"/>
          </a:xfrm>
        </p:spPr>
      </p:pic>
      <p:sp>
        <p:nvSpPr>
          <p:cNvPr id="1048872" name=""/>
          <p:cNvSpPr>
            <a:spLocks noGrp="1"/>
          </p:cNvSpPr>
          <p:nvPr>
            <p:ph type="ftr" sz="quarter" idx="10"/>
          </p:nvPr>
        </p:nvSpPr>
        <p:spPr/>
        <p:txBody>
          <a:bodyPr/>
          <a:p>
            <a:r>
              <a:rPr lang="en-US"/>
              <a:t>Presentation title</a:t>
            </a:r>
            <a:endParaRPr dirty="0" lang="en-US"/>
          </a:p>
        </p:txBody>
      </p:sp>
      <p:sp>
        <p:nvSpPr>
          <p:cNvPr id="1048873" name=""/>
          <p:cNvSpPr>
            <a:spLocks noGrp="1"/>
          </p:cNvSpPr>
          <p:nvPr>
            <p:ph type="sldNum" sz="quarter" idx="11"/>
          </p:nvPr>
        </p:nvSpPr>
        <p:spPr/>
        <p:txBody>
          <a:bodyPr/>
          <a:p>
            <a:fld id="{294A09A9-5501-47C1-A89A-A340965A2BE2}" type="slidenum">
              <a:rPr lang="en-US" smtClean="0"/>
              <a:t>17</a:t>
            </a:fld>
            <a:endParaRPr dirty="0"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874" name=""/>
          <p:cNvSpPr>
            <a:spLocks noGrp="1"/>
          </p:cNvSpPr>
          <p:nvPr>
            <p:ph type="title"/>
          </p:nvPr>
        </p:nvSpPr>
        <p:spPr/>
        <p:txBody>
          <a:bodyPr/>
          <a:p>
            <a:endParaRPr lang="en-IN"/>
          </a:p>
        </p:txBody>
      </p:sp>
      <p:pic>
        <p:nvPicPr>
          <p:cNvPr id="2097199" name=""/>
          <p:cNvPicPr>
            <a:picLocks/>
          </p:cNvPicPr>
          <p:nvPr>
            <p:ph type="pic" sz="quarter" idx="12"/>
          </p:nvPr>
        </p:nvPicPr>
        <p:blipFill>
          <a:blip xmlns:r="http://schemas.openxmlformats.org/officeDocument/2006/relationships" r:embed="rId1"/>
          <a:srcRect l="779" r="779"/>
          <a:stretch>
            <a:fillRect/>
          </a:stretch>
        </p:blipFill>
        <p:spPr>
          <a:xfrm>
            <a:off x="649081" y="2020941"/>
            <a:ext cx="3273839" cy="3276367"/>
          </a:xfrm>
        </p:spPr>
      </p:pic>
      <p:pic>
        <p:nvPicPr>
          <p:cNvPr id="2097200" name=""/>
          <p:cNvPicPr>
            <a:picLocks/>
          </p:cNvPicPr>
          <p:nvPr>
            <p:ph type="pic" sz="quarter" idx="17"/>
          </p:nvPr>
        </p:nvPicPr>
        <p:blipFill>
          <a:blip xmlns:r="http://schemas.openxmlformats.org/officeDocument/2006/relationships" r:embed="rId2"/>
          <a:srcRect l="13408" r="13408"/>
          <a:stretch>
            <a:fillRect/>
          </a:stretch>
        </p:blipFill>
        <p:spPr>
          <a:xfrm>
            <a:off x="3588605" y="2231482"/>
            <a:ext cx="2980041" cy="2982341"/>
          </a:xfrm>
        </p:spPr>
      </p:pic>
      <p:pic>
        <p:nvPicPr>
          <p:cNvPr id="2097201" name=""/>
          <p:cNvPicPr>
            <a:picLocks/>
          </p:cNvPicPr>
          <p:nvPr>
            <p:ph type="pic" sz="quarter" idx="16"/>
          </p:nvPr>
        </p:nvPicPr>
        <p:blipFill>
          <a:blip xmlns:r="http://schemas.openxmlformats.org/officeDocument/2006/relationships" r:embed="rId3"/>
          <a:srcRect l="0" t="146" r="0" b="-1101"/>
          <a:stretch>
            <a:fillRect/>
          </a:stretch>
        </p:blipFill>
        <p:spPr>
          <a:xfrm>
            <a:off x="6194905" y="2276156"/>
            <a:ext cx="3013103" cy="3554503"/>
          </a:xfrm>
        </p:spPr>
      </p:pic>
      <p:pic>
        <p:nvPicPr>
          <p:cNvPr id="2097202" name=""/>
          <p:cNvPicPr>
            <a:picLocks/>
          </p:cNvPicPr>
          <p:nvPr>
            <p:ph type="pic" sz="quarter" idx="15"/>
          </p:nvPr>
        </p:nvPicPr>
        <p:blipFill>
          <a:blip xmlns:r="http://schemas.openxmlformats.org/officeDocument/2006/relationships" r:embed="rId4"/>
          <a:srcRect l="26592" r="26592"/>
          <a:stretch>
            <a:fillRect/>
          </a:stretch>
        </p:blipFill>
        <p:spPr>
          <a:xfrm>
            <a:off x="8941434" y="2523741"/>
            <a:ext cx="2483020" cy="2484937"/>
          </a:xfrm>
        </p:spPr>
      </p:pic>
      <p:sp>
        <p:nvSpPr>
          <p:cNvPr id="1048887" name=""/>
          <p:cNvSpPr>
            <a:spLocks noGrp="1"/>
          </p:cNvSpPr>
          <p:nvPr>
            <p:ph type="ftr" sz="quarter" idx="10"/>
          </p:nvPr>
        </p:nvSpPr>
        <p:spPr/>
        <p:txBody>
          <a:bodyPr/>
          <a:p>
            <a:r>
              <a:rPr lang="en-US"/>
              <a:t>Presentation title</a:t>
            </a:r>
            <a:endParaRPr dirty="0" lang="en-US"/>
          </a:p>
        </p:txBody>
      </p:sp>
      <p:sp>
        <p:nvSpPr>
          <p:cNvPr id="1048888" name=""/>
          <p:cNvSpPr>
            <a:spLocks noGrp="1"/>
          </p:cNvSpPr>
          <p:nvPr>
            <p:ph type="sldNum" sz="quarter" idx="11"/>
          </p:nvPr>
        </p:nvSpPr>
        <p:spPr/>
        <p:txBody>
          <a:bodyPr/>
          <a:p>
            <a:fld id="{294A09A9-5501-47C1-A89A-A340965A2BE2}" type="slidenum">
              <a:rPr lang="en-US" smtClean="0"/>
              <a:t>18</a:t>
            </a:fld>
            <a:endParaRPr dirty="0"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45" name="Title 1"/>
          <p:cNvSpPr>
            <a:spLocks noGrp="1"/>
          </p:cNvSpPr>
          <p:nvPr>
            <p:ph type="title"/>
          </p:nvPr>
        </p:nvSpPr>
        <p:spPr>
          <a:xfrm>
            <a:off x="1748028" y="1389888"/>
            <a:ext cx="8695944" cy="721716"/>
          </a:xfrm>
        </p:spPr>
        <p:txBody>
          <a:bodyPr/>
          <a:p>
            <a:r>
              <a:rPr dirty="0" sz="2400" lang="en-US">
                <a:solidFill>
                  <a:schemeClr val="accent3"/>
                </a:solidFill>
                <a:latin typeface="Times New Roman" panose="02020603050405020304" pitchFamily="18" charset="0"/>
                <a:cs typeface="Times New Roman" panose="02020603050405020304" pitchFamily="18" charset="0"/>
              </a:rPr>
              <a:t>CONCLUSION</a:t>
            </a:r>
            <a:r>
              <a:rPr dirty="0" lang="en-US">
                <a:solidFill>
                  <a:schemeClr val="accent3"/>
                </a:solidFill>
              </a:rPr>
              <a:t> </a:t>
            </a:r>
            <a:endParaRPr dirty="0" lang="en-US"/>
          </a:p>
        </p:txBody>
      </p:sp>
      <p:sp>
        <p:nvSpPr>
          <p:cNvPr id="1048646" name="Content Placeholder 2"/>
          <p:cNvSpPr>
            <a:spLocks noGrp="1"/>
          </p:cNvSpPr>
          <p:nvPr>
            <p:ph idx="1"/>
          </p:nvPr>
        </p:nvSpPr>
        <p:spPr>
          <a:xfrm>
            <a:off x="2286000" y="2196445"/>
            <a:ext cx="7744968" cy="2869991"/>
          </a:xfrm>
        </p:spPr>
        <p:txBody>
          <a:bodyPr>
            <a:normAutofit fontScale="88889" lnSpcReduction="20000"/>
          </a:bodyPr>
          <a:p>
            <a:pPr algn="just" indent="0" marL="0">
              <a:lnSpc>
                <a:spcPct val="160000"/>
              </a:lnSpc>
              <a:buNone/>
            </a:pPr>
            <a:r>
              <a:rPr dirty="0" sz="1800" lang="en-US">
                <a:solidFill>
                  <a:schemeClr val="accent3"/>
                </a:solidFill>
                <a:latin typeface="Times New Roman" panose="02020603050405020304" pitchFamily="18" charset="0"/>
                <a:cs typeface="Times New Roman" panose="02020603050405020304" pitchFamily="18" charset="0"/>
              </a:rPr>
              <a:t>Our Education &amp; Learning Management System project, developed using Python </a:t>
            </a:r>
            <a:r>
              <a:rPr dirty="0" sz="1800" lang="en-US" err="1">
                <a:solidFill>
                  <a:schemeClr val="accent3"/>
                </a:solidFill>
                <a:latin typeface="Times New Roman" panose="02020603050405020304" pitchFamily="18" charset="0"/>
                <a:cs typeface="Times New Roman" panose="02020603050405020304" pitchFamily="18" charset="0"/>
              </a:rPr>
              <a:t>Fullstack</a:t>
            </a:r>
            <a:r>
              <a:rPr dirty="0" sz="1800" lang="en-US">
                <a:solidFill>
                  <a:schemeClr val="accent3"/>
                </a:solidFill>
                <a:latin typeface="Times New Roman" panose="02020603050405020304" pitchFamily="18" charset="0"/>
                <a:cs typeface="Times New Roman" panose="02020603050405020304" pitchFamily="18" charset="0"/>
              </a:rPr>
              <a:t>, underscores the transformative potential of technology in education. By leveraging Python's versatility and Django's robustness, we've created a platform that empowers students and educators alike. As we move forward, we remain committed to innovation, with a focus on enhancing accessibility, interactivity, and efficiency in education. We extend our sincere thanks to all stakeholders, team members, and mentors for their invaluable contributions. Together, we're shaping the future of education through technology.</a:t>
            </a:r>
          </a:p>
          <a:p>
            <a:pPr indent="0" marL="0">
              <a:lnSpc>
                <a:spcPct val="100000"/>
              </a:lnSpc>
              <a:buNone/>
            </a:pPr>
            <a:endParaRPr dirty="0" lang="en-US">
              <a:solidFill>
                <a:schemeClr val="accent3"/>
              </a:solidFill>
              <a:cs typeface="Calibri"/>
            </a:endParaRPr>
          </a:p>
          <a:p>
            <a:pPr indent="0" marL="0">
              <a:lnSpc>
                <a:spcPct val="100000"/>
              </a:lnSpc>
              <a:buNone/>
            </a:pPr>
            <a:endParaRPr dirty="0" lang="en-US">
              <a:solidFill>
                <a:schemeClr val="accent3"/>
              </a:solidFill>
              <a:cs typeface="Calibri"/>
            </a:endParaRPr>
          </a:p>
        </p:txBody>
      </p:sp>
      <p:sp>
        <p:nvSpPr>
          <p:cNvPr id="1048647" name="Footer Placeholder 3"/>
          <p:cNvSpPr>
            <a:spLocks noGrp="1"/>
          </p:cNvSpPr>
          <p:nvPr>
            <p:ph type="ftr" sz="quarter" idx="10"/>
          </p:nvPr>
        </p:nvSpPr>
        <p:spPr/>
        <p:txBody>
          <a:bodyPr/>
          <a:p>
            <a:r>
              <a:rPr lang="en-US"/>
              <a:t>Presentation title</a:t>
            </a:r>
            <a:endParaRPr dirty="0" lang="en-US"/>
          </a:p>
        </p:txBody>
      </p:sp>
      <p:sp>
        <p:nvSpPr>
          <p:cNvPr id="1048648" name="Slide Number Placeholder 4"/>
          <p:cNvSpPr>
            <a:spLocks noGrp="1"/>
          </p:cNvSpPr>
          <p:nvPr>
            <p:ph type="sldNum" sz="quarter" idx="11"/>
          </p:nvPr>
        </p:nvSpPr>
        <p:spPr/>
        <p:txBody>
          <a:bodyPr/>
          <a:p>
            <a:fld id="{294A09A9-5501-47C1-A89A-A340965A2BE2}" type="slidenum">
              <a:rPr lang="en-US" smtClean="0"/>
              <a:t>19</a:t>
            </a:fld>
            <a:endParaRPr dirty="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91" name="Title 1"/>
          <p:cNvSpPr>
            <a:spLocks noGrp="1"/>
          </p:cNvSpPr>
          <p:nvPr>
            <p:ph type="title"/>
          </p:nvPr>
        </p:nvSpPr>
        <p:spPr/>
        <p:txBody>
          <a:bodyPr>
            <a:normAutofit/>
          </a:bodyPr>
          <a:p>
            <a:r>
              <a:rPr dirty="0" sz="2400" lang="en-US">
                <a:latin typeface="Times New Roman" panose="02020603050405020304" pitchFamily="18" charset="0"/>
                <a:cs typeface="Times New Roman" panose="02020603050405020304" pitchFamily="18" charset="0"/>
              </a:rPr>
              <a:t>COAPPS PYTHON FULLSTACK DEVELOPER INTERNSHIP </a:t>
            </a:r>
            <a:endParaRPr dirty="0" sz="2400" lang="en-IN">
              <a:latin typeface="Times New Roman" panose="02020603050405020304" pitchFamily="18" charset="0"/>
              <a:cs typeface="Times New Roman" panose="02020603050405020304" pitchFamily="18" charset="0"/>
            </a:endParaRPr>
          </a:p>
        </p:txBody>
      </p:sp>
      <p:sp>
        <p:nvSpPr>
          <p:cNvPr id="1048592" name="Content Placeholder 2"/>
          <p:cNvSpPr>
            <a:spLocks noGrp="1"/>
          </p:cNvSpPr>
          <p:nvPr>
            <p:ph idx="1"/>
          </p:nvPr>
        </p:nvSpPr>
        <p:spPr/>
        <p:txBody>
          <a:bodyPr>
            <a:normAutofit/>
          </a:bodyPr>
          <a:p>
            <a:pPr algn="just">
              <a:lnSpc>
                <a:spcPct val="150000"/>
              </a:lnSpc>
            </a:pPr>
            <a:r>
              <a:rPr b="1" dirty="0" sz="1800" lang="en-US">
                <a:latin typeface="Times New Roman" panose="02020603050405020304" pitchFamily="18" charset="0"/>
                <a:cs typeface="Times New Roman" panose="02020603050405020304" pitchFamily="18" charset="0"/>
              </a:rPr>
              <a:t>C</a:t>
            </a:r>
            <a:r>
              <a:rPr dirty="0" sz="1800" lang="en-US">
                <a:latin typeface="Times New Roman" panose="02020603050405020304" pitchFamily="18" charset="0"/>
                <a:cs typeface="Times New Roman" panose="02020603050405020304" pitchFamily="18" charset="0"/>
              </a:rPr>
              <a:t>ollaborative </a:t>
            </a:r>
            <a:r>
              <a:rPr b="1" dirty="0" sz="1800" lang="en-US">
                <a:latin typeface="Times New Roman" panose="02020603050405020304" pitchFamily="18" charset="0"/>
                <a:cs typeface="Times New Roman" panose="02020603050405020304" pitchFamily="18" charset="0"/>
              </a:rPr>
              <a:t>O</a:t>
            </a:r>
            <a:r>
              <a:rPr dirty="0" sz="1800" lang="en-US">
                <a:latin typeface="Times New Roman" panose="02020603050405020304" pitchFamily="18" charset="0"/>
                <a:cs typeface="Times New Roman" panose="02020603050405020304" pitchFamily="18" charset="0"/>
              </a:rPr>
              <a:t>nline </a:t>
            </a:r>
            <a:r>
              <a:rPr b="1" dirty="0" sz="1800" lang="en-US">
                <a:latin typeface="Times New Roman" panose="02020603050405020304" pitchFamily="18" charset="0"/>
                <a:cs typeface="Times New Roman" panose="02020603050405020304" pitchFamily="18" charset="0"/>
              </a:rPr>
              <a:t>A</a:t>
            </a:r>
            <a:r>
              <a:rPr dirty="0" sz="1800" lang="en-US">
                <a:latin typeface="Times New Roman" panose="02020603050405020304" pitchFamily="18" charset="0"/>
                <a:cs typeface="Times New Roman" panose="02020603050405020304" pitchFamily="18" charset="0"/>
              </a:rPr>
              <a:t>pplication </a:t>
            </a:r>
            <a:r>
              <a:rPr b="1" dirty="0" sz="1800" lang="en-US">
                <a:latin typeface="Times New Roman" panose="02020603050405020304" pitchFamily="18" charset="0"/>
                <a:cs typeface="Times New Roman" panose="02020603050405020304" pitchFamily="18" charset="0"/>
              </a:rPr>
              <a:t>P</a:t>
            </a:r>
            <a:r>
              <a:rPr dirty="0" sz="1800" lang="en-US">
                <a:latin typeface="Times New Roman" panose="02020603050405020304" pitchFamily="18" charset="0"/>
                <a:cs typeface="Times New Roman" panose="02020603050405020304" pitchFamily="18" charset="0"/>
              </a:rPr>
              <a:t>latform and </a:t>
            </a:r>
            <a:r>
              <a:rPr b="1" dirty="0" sz="1800" lang="en-US">
                <a:latin typeface="Times New Roman" panose="02020603050405020304" pitchFamily="18" charset="0"/>
                <a:cs typeface="Times New Roman" panose="02020603050405020304" pitchFamily="18" charset="0"/>
              </a:rPr>
              <a:t>P</a:t>
            </a:r>
            <a:r>
              <a:rPr dirty="0" sz="1800" lang="en-US">
                <a:latin typeface="Times New Roman" panose="02020603050405020304" pitchFamily="18" charset="0"/>
                <a:cs typeface="Times New Roman" panose="02020603050405020304" pitchFamily="18" charset="0"/>
              </a:rPr>
              <a:t>rogramming </a:t>
            </a:r>
            <a:r>
              <a:rPr b="1" dirty="0" sz="1800" lang="en-US">
                <a:latin typeface="Times New Roman" panose="02020603050405020304" pitchFamily="18" charset="0"/>
                <a:cs typeface="Times New Roman" panose="02020603050405020304" pitchFamily="18" charset="0"/>
              </a:rPr>
              <a:t>S</a:t>
            </a:r>
            <a:r>
              <a:rPr dirty="0" sz="1800" lang="en-US">
                <a:latin typeface="Times New Roman" panose="02020603050405020304" pitchFamily="18" charset="0"/>
                <a:cs typeface="Times New Roman" panose="02020603050405020304" pitchFamily="18" charset="0"/>
              </a:rPr>
              <a:t>kills. COAPPS is a collaborative online application platform designed to provide hands-on experience and skills development for aspiring Python </a:t>
            </a:r>
            <a:r>
              <a:rPr dirty="0" sz="1800" lang="en-US" err="1">
                <a:latin typeface="Times New Roman" panose="02020603050405020304" pitchFamily="18" charset="0"/>
                <a:cs typeface="Times New Roman" panose="02020603050405020304" pitchFamily="18" charset="0"/>
              </a:rPr>
              <a:t>Fullstack</a:t>
            </a:r>
            <a:r>
              <a:rPr dirty="0" sz="1800" lang="en-US">
                <a:latin typeface="Times New Roman" panose="02020603050405020304" pitchFamily="18" charset="0"/>
                <a:cs typeface="Times New Roman" panose="02020603050405020304" pitchFamily="18" charset="0"/>
              </a:rPr>
              <a:t> Developers.</a:t>
            </a:r>
          </a:p>
          <a:p>
            <a:pPr algn="just">
              <a:lnSpc>
                <a:spcPct val="150000"/>
              </a:lnSpc>
            </a:pPr>
            <a:r>
              <a:rPr dirty="0" sz="1800" lang="en-US">
                <a:latin typeface="Times New Roman" panose="02020603050405020304" pitchFamily="18" charset="0"/>
                <a:cs typeface="Times New Roman" panose="02020603050405020304" pitchFamily="18" charset="0"/>
              </a:rPr>
              <a:t>The internship program aims to offer practical training and mentorship in full-stack development using Python-based technologies.</a:t>
            </a:r>
          </a:p>
          <a:p>
            <a:pPr algn="just">
              <a:lnSpc>
                <a:spcPct val="150000"/>
              </a:lnSpc>
            </a:pPr>
            <a:r>
              <a:rPr dirty="0" sz="1800" lang="en-US">
                <a:latin typeface="Times New Roman" panose="02020603050405020304" pitchFamily="18" charset="0"/>
                <a:cs typeface="Times New Roman" panose="02020603050405020304" pitchFamily="18" charset="0"/>
              </a:rPr>
              <a:t>COAPPS Python </a:t>
            </a:r>
            <a:r>
              <a:rPr dirty="0" sz="1800" lang="en-US" err="1">
                <a:latin typeface="Times New Roman" panose="02020603050405020304" pitchFamily="18" charset="0"/>
                <a:cs typeface="Times New Roman" panose="02020603050405020304" pitchFamily="18" charset="0"/>
              </a:rPr>
              <a:t>Fullstack</a:t>
            </a:r>
            <a:r>
              <a:rPr dirty="0" sz="1800" lang="en-US">
                <a:latin typeface="Times New Roman" panose="02020603050405020304" pitchFamily="18" charset="0"/>
                <a:cs typeface="Times New Roman" panose="02020603050405020304" pitchFamily="18" charset="0"/>
              </a:rPr>
              <a:t> Developer Internship offers practical training in full-stack development using Python.</a:t>
            </a:r>
          </a:p>
          <a:p>
            <a:pPr algn="just">
              <a:lnSpc>
                <a:spcPct val="150000"/>
              </a:lnSpc>
            </a:pPr>
            <a:r>
              <a:rPr dirty="0" sz="1800" lang="en-US">
                <a:latin typeface="Times New Roman" panose="02020603050405020304" pitchFamily="18" charset="0"/>
                <a:cs typeface="Times New Roman" panose="02020603050405020304" pitchFamily="18" charset="0"/>
              </a:rPr>
              <a:t>Structured curriculum with hands-on projects and mentorship.</a:t>
            </a:r>
          </a:p>
          <a:p>
            <a:pPr algn="just">
              <a:lnSpc>
                <a:spcPct val="150000"/>
              </a:lnSpc>
            </a:pPr>
            <a:r>
              <a:rPr dirty="0" sz="1800" lang="en-US">
                <a:latin typeface="Times New Roman" panose="02020603050405020304" pitchFamily="18" charset="0"/>
                <a:cs typeface="Times New Roman" panose="02020603050405020304" pitchFamily="18" charset="0"/>
              </a:rPr>
              <a:t>Benefits include practical experience, mentorship, and portfolio-building opportunities.</a:t>
            </a:r>
            <a:endParaRPr dirty="0" sz="1800" lang="en-IN">
              <a:latin typeface="Times New Roman" panose="02020603050405020304" pitchFamily="18" charset="0"/>
              <a:cs typeface="Times New Roman" panose="02020603050405020304" pitchFamily="18" charset="0"/>
            </a:endParaRPr>
          </a:p>
        </p:txBody>
      </p:sp>
      <p:sp>
        <p:nvSpPr>
          <p:cNvPr id="1048593" name="Footer Placeholder 3"/>
          <p:cNvSpPr>
            <a:spLocks noGrp="1"/>
          </p:cNvSpPr>
          <p:nvPr>
            <p:ph type="ftr" sz="quarter" idx="10"/>
          </p:nvPr>
        </p:nvSpPr>
        <p:spPr/>
        <p:txBody>
          <a:bodyPr/>
          <a:p>
            <a:r>
              <a:rPr lang="en-US"/>
              <a:t>Presentation title</a:t>
            </a:r>
            <a:endParaRPr dirty="0" lang="en-US"/>
          </a:p>
        </p:txBody>
      </p:sp>
      <p:sp>
        <p:nvSpPr>
          <p:cNvPr id="1048594" name="Slide Number Placeholder 4"/>
          <p:cNvSpPr>
            <a:spLocks noGrp="1"/>
          </p:cNvSpPr>
          <p:nvPr>
            <p:ph type="sldNum" sz="quarter" idx="11"/>
          </p:nvPr>
        </p:nvSpPr>
        <p:spPr/>
        <p:txBody>
          <a:bodyPr/>
          <a:p>
            <a:fld id="{294A09A9-5501-47C1-A89A-A340965A2BE2}" type="slidenum">
              <a:rPr lang="en-US" smtClean="0"/>
              <a:t>2</a:t>
            </a:fld>
            <a:endParaRPr dirty="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54" name="Title 1"/>
          <p:cNvSpPr>
            <a:spLocks noGrp="1"/>
          </p:cNvSpPr>
          <p:nvPr>
            <p:ph type="title"/>
          </p:nvPr>
        </p:nvSpPr>
        <p:spPr/>
        <p:txBody>
          <a:bodyPr>
            <a:normAutofit/>
          </a:bodyPr>
          <a:p>
            <a:r>
              <a:rPr dirty="0" lang="en-US"/>
              <a:t>Thank you</a:t>
            </a:r>
          </a:p>
        </p:txBody>
      </p:sp>
      <p:sp>
        <p:nvSpPr>
          <p:cNvPr id="1048655" name="Content Placeholder 4"/>
          <p:cNvSpPr>
            <a:spLocks noGrp="1"/>
          </p:cNvSpPr>
          <p:nvPr>
            <p:ph idx="1"/>
          </p:nvPr>
        </p:nvSpPr>
        <p:spPr>
          <a:xfrm>
            <a:off x="8427562" y="4641758"/>
            <a:ext cx="3299381" cy="1693054"/>
          </a:xfrm>
        </p:spPr>
        <p:txBody>
          <a:bodyPr>
            <a:normAutofit/>
          </a:bodyPr>
          <a:p>
            <a:pPr>
              <a:lnSpc>
                <a:spcPct val="100000"/>
              </a:lnSpc>
            </a:pPr>
            <a:r>
              <a:rPr dirty="0" sz="1400" lang="en-US">
                <a:latin typeface="Times New Roman" panose="02020603050405020304" pitchFamily="18" charset="0"/>
                <a:cs typeface="Times New Roman" panose="02020603050405020304" pitchFamily="18" charset="0"/>
              </a:rPr>
              <a:t>SHAIK NAGUL MEERA</a:t>
            </a:r>
          </a:p>
          <a:p>
            <a:pPr>
              <a:lnSpc>
                <a:spcPct val="100000"/>
              </a:lnSpc>
            </a:pPr>
            <a:r>
              <a:rPr dirty="0" sz="1400" lang="en-US">
                <a:latin typeface="Times New Roman" panose="02020603050405020304" pitchFamily="18" charset="0"/>
                <a:cs typeface="Times New Roman" panose="02020603050405020304" pitchFamily="18" charset="0"/>
                <a:hlinkClick r:id="rId1"/>
              </a:rPr>
              <a:t>nagulmeerameera3934@gmail.com</a:t>
            </a:r>
            <a:endParaRPr dirty="0" sz="1400" lang="en-US">
              <a:latin typeface="Times New Roman" panose="02020603050405020304" pitchFamily="18" charset="0"/>
              <a:cs typeface="Times New Roman" panose="02020603050405020304" pitchFamily="18" charset="0"/>
            </a:endParaRPr>
          </a:p>
          <a:p>
            <a:pPr>
              <a:lnSpc>
                <a:spcPct val="100000"/>
              </a:lnSpc>
            </a:pPr>
            <a:r>
              <a:rPr dirty="0" sz="1400" lang="en-US">
                <a:latin typeface="Times New Roman" panose="02020603050405020304" pitchFamily="18" charset="0"/>
                <a:cs typeface="Times New Roman" panose="02020603050405020304" pitchFamily="18" charset="0"/>
              </a:rPr>
              <a:t>DEVI PRASANNA TAMARAKOLANU</a:t>
            </a:r>
          </a:p>
          <a:p>
            <a:pPr>
              <a:lnSpc>
                <a:spcPct val="100000"/>
              </a:lnSpc>
            </a:pPr>
            <a:r>
              <a:rPr dirty="0" sz="1400" lang="en-US">
                <a:latin typeface="Times New Roman" panose="02020603050405020304" pitchFamily="18" charset="0"/>
                <a:cs typeface="Times New Roman" panose="02020603050405020304" pitchFamily="18" charset="0"/>
                <a:hlinkClick r:id="rId2"/>
              </a:rPr>
              <a:t>tdprasanna99@gmail.com</a:t>
            </a:r>
            <a:endParaRPr dirty="0" sz="1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95" name="Title 1"/>
          <p:cNvSpPr>
            <a:spLocks noGrp="1"/>
          </p:cNvSpPr>
          <p:nvPr>
            <p:ph type="title"/>
          </p:nvPr>
        </p:nvSpPr>
        <p:spPr/>
        <p:txBody>
          <a:bodyPr>
            <a:normAutofit/>
          </a:bodyPr>
          <a:p>
            <a:r>
              <a:rPr dirty="0" sz="2800" lang="en-US">
                <a:latin typeface="Times New Roman" panose="02020603050405020304" pitchFamily="18" charset="0"/>
                <a:cs typeface="Times New Roman" panose="02020603050405020304" pitchFamily="18" charset="0"/>
              </a:rPr>
              <a:t>INTRODUCTION</a:t>
            </a:r>
            <a:endParaRPr dirty="0" sz="2800" lang="en-IN">
              <a:latin typeface="Times New Roman" panose="02020603050405020304" pitchFamily="18" charset="0"/>
              <a:cs typeface="Times New Roman" panose="02020603050405020304" pitchFamily="18" charset="0"/>
            </a:endParaRPr>
          </a:p>
        </p:txBody>
      </p:sp>
      <p:sp>
        <p:nvSpPr>
          <p:cNvPr id="1048596" name="Content Placeholder 2"/>
          <p:cNvSpPr>
            <a:spLocks noGrp="1"/>
          </p:cNvSpPr>
          <p:nvPr>
            <p:ph idx="1"/>
          </p:nvPr>
        </p:nvSpPr>
        <p:spPr/>
        <p:txBody>
          <a:bodyPr>
            <a:normAutofit/>
          </a:bodyPr>
          <a:p>
            <a:pPr algn="just" indent="0" marL="0">
              <a:lnSpc>
                <a:spcPct val="150000"/>
              </a:lnSpc>
              <a:buNone/>
            </a:pPr>
            <a:r>
              <a:rPr dirty="0" sz="2000" lang="en-US">
                <a:latin typeface="Times New Roman" panose="02020603050405020304" pitchFamily="18" charset="0"/>
                <a:cs typeface="Times New Roman" panose="02020603050405020304" pitchFamily="18" charset="0"/>
              </a:rPr>
              <a:t>Learning Management Systems (LMS) have become indispensable tools in modern education, revolutionizing the way we learn and teach. As technology continues to advance, the importance of LMS in facilitating flexible, interactive, and personalized learning experiences cannot be overstated.</a:t>
            </a:r>
          </a:p>
          <a:p>
            <a:pPr indent="0" marL="0">
              <a:buNone/>
            </a:pPr>
            <a:endParaRPr dirty="0" sz="2000" lang="en-US">
              <a:latin typeface="Times New Roman" panose="02020603050405020304" pitchFamily="18" charset="0"/>
              <a:cs typeface="Times New Roman" panose="02020603050405020304" pitchFamily="18" charset="0"/>
            </a:endParaRPr>
          </a:p>
          <a:p>
            <a:pPr indent="0" marL="0">
              <a:buNone/>
            </a:pPr>
            <a:r>
              <a:rPr b="1" dirty="0" sz="2000" lang="en-US">
                <a:latin typeface="Times New Roman" panose="02020603050405020304" pitchFamily="18" charset="0"/>
                <a:cs typeface="Times New Roman" panose="02020603050405020304" pitchFamily="18" charset="0"/>
              </a:rPr>
              <a:t>Purpose of the Presentation:</a:t>
            </a:r>
            <a:endParaRPr dirty="0" sz="2000" lang="en-US">
              <a:latin typeface="Times New Roman" panose="02020603050405020304" pitchFamily="18" charset="0"/>
              <a:cs typeface="Times New Roman" panose="02020603050405020304" pitchFamily="18" charset="0"/>
            </a:endParaRPr>
          </a:p>
          <a:p>
            <a:pPr>
              <a:lnSpc>
                <a:spcPct val="150000"/>
              </a:lnSpc>
            </a:pPr>
            <a:r>
              <a:rPr dirty="0" sz="2000" lang="en-US">
                <a:latin typeface="Times New Roman" panose="02020603050405020304" pitchFamily="18" charset="0"/>
                <a:cs typeface="Times New Roman" panose="02020603050405020304" pitchFamily="18" charset="0"/>
              </a:rPr>
              <a:t>To introduce our Learning Management System project developed using Python </a:t>
            </a:r>
            <a:r>
              <a:rPr dirty="0" sz="2000" lang="en-US" err="1">
                <a:latin typeface="Times New Roman" panose="02020603050405020304" pitchFamily="18" charset="0"/>
                <a:cs typeface="Times New Roman" panose="02020603050405020304" pitchFamily="18" charset="0"/>
              </a:rPr>
              <a:t>Fullstack</a:t>
            </a:r>
            <a:r>
              <a:rPr dirty="0" sz="2000" lang="en-US">
                <a:latin typeface="Times New Roman" panose="02020603050405020304" pitchFamily="18" charset="0"/>
                <a:cs typeface="Times New Roman" panose="02020603050405020304" pitchFamily="18" charset="0"/>
              </a:rPr>
              <a:t>.</a:t>
            </a:r>
          </a:p>
          <a:p>
            <a:pPr>
              <a:lnSpc>
                <a:spcPct val="150000"/>
              </a:lnSpc>
            </a:pPr>
            <a:r>
              <a:rPr dirty="0" sz="2000" lang="en-US">
                <a:latin typeface="Times New Roman" panose="02020603050405020304" pitchFamily="18" charset="0"/>
                <a:cs typeface="Times New Roman" panose="02020603050405020304" pitchFamily="18" charset="0"/>
              </a:rPr>
              <a:t>To showcase the features and functionality of the system.</a:t>
            </a:r>
          </a:p>
          <a:p>
            <a:pPr>
              <a:lnSpc>
                <a:spcPct val="150000"/>
              </a:lnSpc>
            </a:pPr>
            <a:r>
              <a:rPr dirty="0" sz="2000" lang="en-US">
                <a:latin typeface="Times New Roman" panose="02020603050405020304" pitchFamily="18" charset="0"/>
                <a:cs typeface="Times New Roman" panose="02020603050405020304" pitchFamily="18" charset="0"/>
              </a:rPr>
              <a:t>To demonstrate how Python </a:t>
            </a:r>
            <a:r>
              <a:rPr dirty="0" sz="2000" lang="en-US" err="1">
                <a:latin typeface="Times New Roman" panose="02020603050405020304" pitchFamily="18" charset="0"/>
                <a:cs typeface="Times New Roman" panose="02020603050405020304" pitchFamily="18" charset="0"/>
              </a:rPr>
              <a:t>Fullstack</a:t>
            </a:r>
            <a:r>
              <a:rPr dirty="0" sz="2000" lang="en-US">
                <a:latin typeface="Times New Roman" panose="02020603050405020304" pitchFamily="18" charset="0"/>
                <a:cs typeface="Times New Roman" panose="02020603050405020304" pitchFamily="18" charset="0"/>
              </a:rPr>
              <a:t> development can empower education through technology.</a:t>
            </a:r>
            <a:endParaRPr dirty="0" sz="2000" lang="en-IN">
              <a:latin typeface="Times New Roman" panose="02020603050405020304" pitchFamily="18" charset="0"/>
              <a:cs typeface="Times New Roman" panose="02020603050405020304" pitchFamily="18" charset="0"/>
            </a:endParaRPr>
          </a:p>
        </p:txBody>
      </p:sp>
      <p:sp>
        <p:nvSpPr>
          <p:cNvPr id="1048597" name="Footer Placeholder 3"/>
          <p:cNvSpPr>
            <a:spLocks noGrp="1"/>
          </p:cNvSpPr>
          <p:nvPr>
            <p:ph type="ftr" sz="quarter" idx="10"/>
          </p:nvPr>
        </p:nvSpPr>
        <p:spPr/>
        <p:txBody>
          <a:bodyPr/>
          <a:p>
            <a:r>
              <a:rPr lang="en-US"/>
              <a:t>Presentation title</a:t>
            </a:r>
            <a:endParaRPr dirty="0" lang="en-US"/>
          </a:p>
        </p:txBody>
      </p:sp>
      <p:sp>
        <p:nvSpPr>
          <p:cNvPr id="1048598" name="Slide Number Placeholder 4"/>
          <p:cNvSpPr>
            <a:spLocks noGrp="1"/>
          </p:cNvSpPr>
          <p:nvPr>
            <p:ph type="sldNum" sz="quarter" idx="11"/>
          </p:nvPr>
        </p:nvSpPr>
        <p:spPr/>
        <p:txBody>
          <a:bodyPr/>
          <a:p>
            <a:fld id="{294A09A9-5501-47C1-A89A-A340965A2BE2}" type="slidenum">
              <a:rPr lang="en-US" smtClean="0"/>
              <a:t>3</a:t>
            </a:fld>
            <a:endParaRPr dirty="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99" name="Title 1"/>
          <p:cNvSpPr>
            <a:spLocks noGrp="1"/>
          </p:cNvSpPr>
          <p:nvPr>
            <p:ph type="title"/>
          </p:nvPr>
        </p:nvSpPr>
        <p:spPr>
          <a:xfrm>
            <a:off x="838200" y="522401"/>
            <a:ext cx="10515600" cy="712510"/>
          </a:xfrm>
        </p:spPr>
        <p:txBody>
          <a:bodyPr>
            <a:normAutofit/>
          </a:bodyPr>
          <a:p>
            <a:br>
              <a:rPr dirty="0" sz="2800" lang="en-US">
                <a:latin typeface="Times New Roman" panose="02020603050405020304" pitchFamily="18" charset="0"/>
                <a:cs typeface="Times New Roman" panose="02020603050405020304" pitchFamily="18" charset="0"/>
              </a:rPr>
            </a:br>
            <a:br>
              <a:rPr dirty="0" sz="2800" lang="en-US">
                <a:latin typeface="Times New Roman" panose="02020603050405020304" pitchFamily="18" charset="0"/>
                <a:cs typeface="Times New Roman" panose="02020603050405020304" pitchFamily="18" charset="0"/>
              </a:rPr>
            </a:br>
            <a:r>
              <a:rPr dirty="0" sz="2700" lang="en-US">
                <a:latin typeface="Times New Roman" panose="02020603050405020304" pitchFamily="18" charset="0"/>
                <a:cs typeface="Times New Roman" panose="02020603050405020304" pitchFamily="18" charset="0"/>
              </a:rPr>
              <a:t>OBJECTIVES OF THE PROJECT</a:t>
            </a:r>
            <a:br>
              <a:rPr dirty="0" lang="en-US"/>
            </a:br>
            <a:endParaRPr dirty="0" lang="en-IN"/>
          </a:p>
        </p:txBody>
      </p:sp>
      <p:sp>
        <p:nvSpPr>
          <p:cNvPr id="1048600" name="Content Placeholder 2"/>
          <p:cNvSpPr>
            <a:spLocks noGrp="1"/>
          </p:cNvSpPr>
          <p:nvPr>
            <p:ph idx="1"/>
          </p:nvPr>
        </p:nvSpPr>
        <p:spPr>
          <a:xfrm>
            <a:off x="609600" y="1234911"/>
            <a:ext cx="10972800" cy="4572000"/>
          </a:xfrm>
        </p:spPr>
        <p:txBody>
          <a:bodyPr>
            <a:normAutofit/>
          </a:bodyPr>
          <a:p>
            <a:pPr algn="just" indent="0" marL="0">
              <a:lnSpc>
                <a:spcPct val="150000"/>
              </a:lnSpc>
              <a:buNone/>
            </a:pPr>
            <a:endParaRPr dirty="0" sz="2000" lang="en-US">
              <a:latin typeface="Times New Roman" panose="02020603050405020304" pitchFamily="18" charset="0"/>
              <a:cs typeface="Times New Roman" panose="02020603050405020304" pitchFamily="18" charset="0"/>
            </a:endParaRPr>
          </a:p>
          <a:p>
            <a:pPr algn="just">
              <a:lnSpc>
                <a:spcPct val="150000"/>
              </a:lnSpc>
            </a:pPr>
            <a:r>
              <a:rPr b="1" dirty="0" sz="2000" lang="en-US">
                <a:latin typeface="Times New Roman" panose="02020603050405020304" pitchFamily="18" charset="0"/>
                <a:cs typeface="Times New Roman" panose="02020603050405020304" pitchFamily="18" charset="0"/>
              </a:rPr>
              <a:t>Enhancing Access to Education: </a:t>
            </a:r>
            <a:r>
              <a:rPr dirty="0" sz="2000" lang="en-US">
                <a:latin typeface="Times New Roman" panose="02020603050405020304" pitchFamily="18" charset="0"/>
                <a:cs typeface="Times New Roman" panose="02020603050405020304" pitchFamily="18" charset="0"/>
              </a:rPr>
              <a:t>By providing an online platform, we aim to make education more accessible to individuals regardless of their geographical location or time constraints.</a:t>
            </a:r>
          </a:p>
          <a:p>
            <a:pPr algn="just">
              <a:lnSpc>
                <a:spcPct val="150000"/>
              </a:lnSpc>
            </a:pPr>
            <a:r>
              <a:rPr b="1" dirty="0" sz="2000" lang="en-US">
                <a:latin typeface="Times New Roman" panose="02020603050405020304" pitchFamily="18" charset="0"/>
                <a:cs typeface="Times New Roman" panose="02020603050405020304" pitchFamily="18" charset="0"/>
              </a:rPr>
              <a:t>Improving Learning Experience: </a:t>
            </a:r>
            <a:r>
              <a:rPr dirty="0" sz="2000" lang="en-US">
                <a:latin typeface="Times New Roman" panose="02020603050405020304" pitchFamily="18" charset="0"/>
                <a:cs typeface="Times New Roman" panose="02020603050405020304" pitchFamily="18" charset="0"/>
              </a:rPr>
              <a:t>We strive to create a dynamic and engaging learning environment by incorporating interactive elements such as quizzes, discussions, and multimedia content.</a:t>
            </a:r>
          </a:p>
          <a:p>
            <a:pPr algn="just">
              <a:lnSpc>
                <a:spcPct val="150000"/>
              </a:lnSpc>
            </a:pPr>
            <a:r>
              <a:rPr b="1" dirty="0" sz="2000" lang="en-US">
                <a:latin typeface="Times New Roman" panose="02020603050405020304" pitchFamily="18" charset="0"/>
                <a:cs typeface="Times New Roman" panose="02020603050405020304" pitchFamily="18" charset="0"/>
              </a:rPr>
              <a:t>Streamlining Course Management: </a:t>
            </a:r>
            <a:r>
              <a:rPr dirty="0" sz="2000" lang="en-US">
                <a:latin typeface="Times New Roman" panose="02020603050405020304" pitchFamily="18" charset="0"/>
                <a:cs typeface="Times New Roman" panose="02020603050405020304" pitchFamily="18" charset="0"/>
              </a:rPr>
              <a:t>Our goal is to simplify administrative tasks for educators by offering tools for course creation, enrollment management, content delivery, and progress tracking.</a:t>
            </a:r>
            <a:endParaRPr dirty="0" sz="2000" lang="en-IN">
              <a:latin typeface="Times New Roman" panose="02020603050405020304" pitchFamily="18" charset="0"/>
              <a:cs typeface="Times New Roman" panose="02020603050405020304" pitchFamily="18" charset="0"/>
            </a:endParaRPr>
          </a:p>
        </p:txBody>
      </p:sp>
      <p:sp>
        <p:nvSpPr>
          <p:cNvPr id="1048601" name="Footer Placeholder 3"/>
          <p:cNvSpPr>
            <a:spLocks noGrp="1"/>
          </p:cNvSpPr>
          <p:nvPr>
            <p:ph type="ftr" sz="quarter" idx="10"/>
          </p:nvPr>
        </p:nvSpPr>
        <p:spPr/>
        <p:txBody>
          <a:bodyPr/>
          <a:p>
            <a:r>
              <a:rPr dirty="0" lang="en-US"/>
              <a:t>Presentation title</a:t>
            </a:r>
          </a:p>
        </p:txBody>
      </p:sp>
      <p:sp>
        <p:nvSpPr>
          <p:cNvPr id="1048602" name="Slide Number Placeholder 4"/>
          <p:cNvSpPr>
            <a:spLocks noGrp="1"/>
          </p:cNvSpPr>
          <p:nvPr>
            <p:ph type="sldNum" sz="quarter" idx="11"/>
          </p:nvPr>
        </p:nvSpPr>
        <p:spPr/>
        <p:txBody>
          <a:bodyPr/>
          <a:p>
            <a:fld id="{294A09A9-5501-47C1-A89A-A340965A2BE2}" type="slidenum">
              <a:rPr lang="en-US" smtClean="0"/>
              <a:t>4</a:t>
            </a:fld>
            <a:endParaRPr dirty="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3" name="Title 1"/>
          <p:cNvSpPr>
            <a:spLocks noGrp="1"/>
          </p:cNvSpPr>
          <p:nvPr>
            <p:ph type="title"/>
          </p:nvPr>
        </p:nvSpPr>
        <p:spPr/>
        <p:txBody>
          <a:bodyPr>
            <a:normAutofit/>
          </a:bodyPr>
          <a:p>
            <a:r>
              <a:rPr dirty="0" sz="2400" lang="en-IN">
                <a:latin typeface="Times New Roman" panose="02020603050405020304" pitchFamily="18" charset="0"/>
                <a:cs typeface="Times New Roman" panose="02020603050405020304" pitchFamily="18" charset="0"/>
              </a:rPr>
              <a:t>THE E-LEARNING REVOLUTION</a:t>
            </a:r>
          </a:p>
        </p:txBody>
      </p:sp>
      <p:sp>
        <p:nvSpPr>
          <p:cNvPr id="1048604" name="Content Placeholder 2"/>
          <p:cNvSpPr>
            <a:spLocks noGrp="1"/>
          </p:cNvSpPr>
          <p:nvPr>
            <p:ph idx="1"/>
          </p:nvPr>
        </p:nvSpPr>
        <p:spPr>
          <a:xfrm>
            <a:off x="609600" y="1600200"/>
            <a:ext cx="10972800" cy="3659957"/>
          </a:xfrm>
        </p:spPr>
        <p:txBody>
          <a:bodyPr>
            <a:normAutofit/>
          </a:bodyPr>
          <a:p>
            <a:pPr>
              <a:lnSpc>
                <a:spcPct val="150000"/>
              </a:lnSpc>
            </a:pPr>
            <a:r>
              <a:rPr dirty="0" sz="1800" lang="en-US">
                <a:latin typeface="Times New Roman" panose="02020603050405020304" pitchFamily="18" charset="0"/>
                <a:cs typeface="Times New Roman" panose="02020603050405020304" pitchFamily="18" charset="0"/>
              </a:rPr>
              <a:t>E-learning is rapidly transforming the educational landscape, providing flexible and accessible learning opportunities for a wider audience.</a:t>
            </a:r>
          </a:p>
          <a:p>
            <a:pPr>
              <a:lnSpc>
                <a:spcPct val="150000"/>
              </a:lnSpc>
            </a:pPr>
            <a:r>
              <a:rPr dirty="0" sz="1800" lang="en-US">
                <a:latin typeface="Times New Roman" panose="02020603050405020304" pitchFamily="18" charset="0"/>
                <a:cs typeface="Times New Roman" panose="02020603050405020304" pitchFamily="18" charset="0"/>
              </a:rPr>
              <a:t>The global e-learning market is experiencing phenomenal growth, with projections estimating it to reach a staggering $398.15 billion by 2027.</a:t>
            </a:r>
          </a:p>
          <a:p>
            <a:pPr>
              <a:lnSpc>
                <a:spcPct val="150000"/>
              </a:lnSpc>
            </a:pPr>
            <a:r>
              <a:rPr dirty="0" sz="1800" lang="en-US">
                <a:latin typeface="Times New Roman" panose="02020603050405020304" pitchFamily="18" charset="0"/>
                <a:cs typeface="Times New Roman" panose="02020603050405020304" pitchFamily="18" charset="0"/>
              </a:rPr>
              <a:t>This exponential growth is fueled by several factors, including the increasing demand for upskilling and continuous learning, the growing need for remote learning solutions, and the undeniable convenience and flexibility offered by online learning platforms.</a:t>
            </a:r>
            <a:endParaRPr dirty="0" sz="1800" lang="en-IN">
              <a:latin typeface="Times New Roman" panose="02020603050405020304" pitchFamily="18" charset="0"/>
              <a:cs typeface="Times New Roman" panose="02020603050405020304" pitchFamily="18" charset="0"/>
            </a:endParaRPr>
          </a:p>
        </p:txBody>
      </p:sp>
      <p:sp>
        <p:nvSpPr>
          <p:cNvPr id="1048605" name="Footer Placeholder 3"/>
          <p:cNvSpPr>
            <a:spLocks noGrp="1"/>
          </p:cNvSpPr>
          <p:nvPr>
            <p:ph type="ftr" sz="quarter" idx="10"/>
          </p:nvPr>
        </p:nvSpPr>
        <p:spPr/>
        <p:txBody>
          <a:bodyPr/>
          <a:p>
            <a:r>
              <a:rPr lang="en-US"/>
              <a:t>Presentation title</a:t>
            </a:r>
            <a:endParaRPr dirty="0" lang="en-US"/>
          </a:p>
        </p:txBody>
      </p:sp>
      <p:sp>
        <p:nvSpPr>
          <p:cNvPr id="1048606" name="Slide Number Placeholder 4"/>
          <p:cNvSpPr>
            <a:spLocks noGrp="1"/>
          </p:cNvSpPr>
          <p:nvPr>
            <p:ph type="sldNum" sz="quarter" idx="11"/>
          </p:nvPr>
        </p:nvSpPr>
        <p:spPr/>
        <p:txBody>
          <a:bodyPr/>
          <a:p>
            <a:fld id="{294A09A9-5501-47C1-A89A-A340965A2BE2}" type="slidenum">
              <a:rPr lang="en-US" smtClean="0"/>
              <a:t>5</a:t>
            </a:fld>
            <a:endParaRPr dirty="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07" name="Title 1"/>
          <p:cNvSpPr>
            <a:spLocks noGrp="1"/>
          </p:cNvSpPr>
          <p:nvPr>
            <p:ph type="title"/>
          </p:nvPr>
        </p:nvSpPr>
        <p:spPr>
          <a:xfrm>
            <a:off x="838200" y="380999"/>
            <a:ext cx="10515600" cy="609601"/>
          </a:xfrm>
        </p:spPr>
        <p:txBody>
          <a:bodyPr>
            <a:normAutofit/>
          </a:bodyPr>
          <a:p>
            <a:r>
              <a:rPr dirty="0" sz="2400" lang="en-US"/>
              <a:t>WHY PYTHON SHINES FOR BUILDING AN LMS</a:t>
            </a:r>
            <a:endParaRPr dirty="0" sz="2400" lang="en-IN"/>
          </a:p>
        </p:txBody>
      </p:sp>
      <p:pic>
        <p:nvPicPr>
          <p:cNvPr id="2097156" name="Content Placeholder 8"/>
          <p:cNvPicPr>
            <a:picLocks noChangeAspect="1" noGrp="1"/>
          </p:cNvPicPr>
          <p:nvPr>
            <p:ph idx="1"/>
          </p:nvPr>
        </p:nvPicPr>
        <p:blipFill>
          <a:blip xmlns:r="http://schemas.openxmlformats.org/officeDocument/2006/relationships" r:embed="rId1"/>
          <a:stretch>
            <a:fillRect/>
          </a:stretch>
        </p:blipFill>
        <p:spPr>
          <a:xfrm>
            <a:off x="8371788" y="1640264"/>
            <a:ext cx="2982012" cy="3572759"/>
          </a:xfrm>
          <a:prstGeom prst="rect"/>
        </p:spPr>
      </p:pic>
      <p:sp>
        <p:nvSpPr>
          <p:cNvPr id="1048608" name="Footer Placeholder 3"/>
          <p:cNvSpPr>
            <a:spLocks noGrp="1"/>
          </p:cNvSpPr>
          <p:nvPr>
            <p:ph type="ftr" sz="quarter" idx="10"/>
          </p:nvPr>
        </p:nvSpPr>
        <p:spPr/>
        <p:txBody>
          <a:bodyPr/>
          <a:p>
            <a:r>
              <a:rPr lang="en-US"/>
              <a:t>Presentation title</a:t>
            </a:r>
            <a:endParaRPr dirty="0" lang="en-US"/>
          </a:p>
        </p:txBody>
      </p:sp>
      <p:sp>
        <p:nvSpPr>
          <p:cNvPr id="1048609" name="Slide Number Placeholder 4"/>
          <p:cNvSpPr>
            <a:spLocks noGrp="1"/>
          </p:cNvSpPr>
          <p:nvPr>
            <p:ph type="sldNum" sz="quarter" idx="11"/>
          </p:nvPr>
        </p:nvSpPr>
        <p:spPr/>
        <p:txBody>
          <a:bodyPr/>
          <a:p>
            <a:fld id="{294A09A9-5501-47C1-A89A-A340965A2BE2}" type="slidenum">
              <a:rPr lang="en-US" smtClean="0"/>
              <a:t>6</a:t>
            </a:fld>
            <a:endParaRPr dirty="0" lang="en-US"/>
          </a:p>
        </p:txBody>
      </p:sp>
      <p:sp>
        <p:nvSpPr>
          <p:cNvPr id="1048610" name="AutoShape 2" descr="Image of "/>
          <p:cNvSpPr>
            <a:spLocks noChangeAspect="1" noChangeArrowheads="1"/>
          </p:cNvSpPr>
          <p:nvPr/>
        </p:nvSpPr>
        <p:spPr bwMode="auto">
          <a:xfrm>
            <a:off x="5943600" y="3276600"/>
            <a:ext cx="304800" cy="304800"/>
          </a:xfrm>
          <a:prstGeom prst="rect"/>
          <a:noFill/>
        </p:spPr>
        <p:txBody>
          <a:bodyPr anchor="t" anchorCtr="0" bIns="45720" compatLnSpc="1" lIns="91440" numCol="1" rIns="91440" tIns="45720" vert="horz" wrap="square">
            <a:prstTxWarp prst="textNoShape"/>
          </a:bodyPr>
          <a:p>
            <a:endParaRPr lang="en-IN"/>
          </a:p>
        </p:txBody>
      </p:sp>
      <p:sp>
        <p:nvSpPr>
          <p:cNvPr id="1048611" name="AutoShape 4" descr="Image of "/>
          <p:cNvSpPr>
            <a:spLocks noChangeAspect="1" noChangeArrowheads="1"/>
          </p:cNvSpPr>
          <p:nvPr/>
        </p:nvSpPr>
        <p:spPr bwMode="auto">
          <a:xfrm>
            <a:off x="6096000" y="3429000"/>
            <a:ext cx="304800" cy="304800"/>
          </a:xfrm>
          <a:prstGeom prst="rect"/>
          <a:noFill/>
        </p:spPr>
        <p:txBody>
          <a:bodyPr anchor="t" anchorCtr="0" bIns="45720" compatLnSpc="1" lIns="91440" numCol="1" rIns="91440" tIns="45720" vert="horz" wrap="square">
            <a:prstTxWarp prst="textNoShape"/>
          </a:bodyPr>
          <a:p>
            <a:endParaRPr lang="en-IN"/>
          </a:p>
        </p:txBody>
      </p:sp>
      <p:sp>
        <p:nvSpPr>
          <p:cNvPr id="1048612" name="AutoShape 6" descr="Image of "/>
          <p:cNvSpPr>
            <a:spLocks noChangeAspect="1" noChangeArrowheads="1"/>
          </p:cNvSpPr>
          <p:nvPr/>
        </p:nvSpPr>
        <p:spPr bwMode="auto">
          <a:xfrm>
            <a:off x="6248400" y="3581400"/>
            <a:ext cx="2198016" cy="2590800"/>
          </a:xfrm>
          <a:prstGeom prst="rect"/>
          <a:noFill/>
        </p:spPr>
        <p:txBody>
          <a:bodyPr anchor="t" anchorCtr="0" bIns="45720" compatLnSpc="1" lIns="91440" numCol="1" rIns="91440" tIns="45720" vert="horz" wrap="square">
            <a:prstTxWarp prst="textNoShape"/>
          </a:bodyPr>
          <a:p>
            <a:endParaRPr lang="en-IN"/>
          </a:p>
        </p:txBody>
      </p:sp>
      <p:sp>
        <p:nvSpPr>
          <p:cNvPr id="1048613" name="TextBox 9"/>
          <p:cNvSpPr txBox="1"/>
          <p:nvPr/>
        </p:nvSpPr>
        <p:spPr>
          <a:xfrm>
            <a:off x="546755" y="1253765"/>
            <a:ext cx="7088956" cy="5292090"/>
          </a:xfrm>
          <a:prstGeom prst="rect"/>
          <a:noFill/>
        </p:spPr>
        <p:txBody>
          <a:bodyPr rtlCol="0" wrap="square">
            <a:spAutoFit/>
          </a:bodyPr>
          <a:p>
            <a:pPr algn="just" indent="-285750" marL="285750">
              <a:lnSpc>
                <a:spcPct val="150000"/>
              </a:lnSpc>
              <a:buFont typeface="Arial" panose="020B0604020202020204" pitchFamily="34" charset="0"/>
              <a:buChar char="•"/>
            </a:pPr>
            <a:r>
              <a:rPr dirty="0" lang="en-US">
                <a:latin typeface="Times New Roman" panose="02020603050405020304" pitchFamily="18" charset="0"/>
                <a:cs typeface="Times New Roman" panose="02020603050405020304" pitchFamily="18" charset="0"/>
              </a:rPr>
              <a:t>Python's readability and clear syntax make it an ideal choice for beginners and experienced developers alike, promoting rapid development cycles.</a:t>
            </a:r>
          </a:p>
          <a:p>
            <a:pPr algn="just" indent="-285750" marL="285750">
              <a:lnSpc>
                <a:spcPct val="150000"/>
              </a:lnSpc>
              <a:buFont typeface="Arial" panose="020B0604020202020204" pitchFamily="34" charset="0"/>
              <a:buChar char="•"/>
            </a:pPr>
            <a:r>
              <a:rPr dirty="0" lang="en-US">
                <a:latin typeface="Times New Roman" panose="02020603050405020304" pitchFamily="18" charset="0"/>
                <a:cs typeface="Times New Roman" panose="02020603050405020304" pitchFamily="18" charset="0"/>
              </a:rPr>
              <a:t>Its vast and ever-expanding ecosystem of libraries provides developers with a treasure trove of powerful tools for web development, data analysis, and content creation.</a:t>
            </a:r>
          </a:p>
          <a:p>
            <a:pPr algn="just" indent="-285750" marL="285750">
              <a:lnSpc>
                <a:spcPct val="150000"/>
              </a:lnSpc>
              <a:buFont typeface="Arial" panose="020B0604020202020204" pitchFamily="34" charset="0"/>
              <a:buChar char="•"/>
            </a:pPr>
            <a:r>
              <a:rPr dirty="0" lang="en-US">
                <a:latin typeface="Times New Roman" panose="02020603050405020304" pitchFamily="18" charset="0"/>
                <a:cs typeface="Times New Roman" panose="02020603050405020304" pitchFamily="18" charset="0"/>
              </a:rPr>
              <a:t>Frameworks like Django and Flask offer robust structures and functionalities that serve as a solid foundation for building complex web applications, including feature-rich LMS platforms.</a:t>
            </a:r>
          </a:p>
          <a:p>
            <a:pPr algn="just" indent="-285750" marL="285750">
              <a:lnSpc>
                <a:spcPct val="150000"/>
              </a:lnSpc>
              <a:buFont typeface="Arial" panose="020B0604020202020204" pitchFamily="34" charset="0"/>
              <a:buChar char="•"/>
            </a:pPr>
            <a:r>
              <a:rPr dirty="0" lang="en-US">
                <a:latin typeface="Times New Roman" panose="02020603050405020304" pitchFamily="18" charset="0"/>
                <a:cs typeface="Times New Roman" panose="02020603050405020304" pitchFamily="18" charset="0"/>
              </a:rPr>
              <a:t>Python's cross-platform compatibility ensures that the LMS you develop functions seamlessly across different operating systems, providing a smooth learning experience for users on various devices.</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4" name="Content Placeholder 2"/>
          <p:cNvSpPr>
            <a:spLocks noGrp="1"/>
          </p:cNvSpPr>
          <p:nvPr>
            <p:ph idx="1"/>
          </p:nvPr>
        </p:nvSpPr>
        <p:spPr>
          <a:xfrm>
            <a:off x="609600" y="311085"/>
            <a:ext cx="10972800" cy="6174556"/>
          </a:xfrm>
        </p:spPr>
        <p:txBody>
          <a:bodyPr>
            <a:normAutofit fontScale="80000" lnSpcReduction="20000"/>
          </a:bodyPr>
          <a:p>
            <a:pPr algn="ctr" indent="0" marL="0">
              <a:buNone/>
            </a:pPr>
            <a:r>
              <a:rPr dirty="0" sz="3100" lang="en-US">
                <a:latin typeface="Times New Roman" panose="02020603050405020304" pitchFamily="18" charset="0"/>
                <a:cs typeface="Times New Roman" panose="02020603050405020304" pitchFamily="18" charset="0"/>
              </a:rPr>
              <a:t>TARGET AUDIENCE</a:t>
            </a:r>
          </a:p>
          <a:p>
            <a:pPr algn="ctr" indent="0" marL="0">
              <a:buNone/>
            </a:pPr>
            <a:endParaRPr dirty="0" lang="en-US">
              <a:latin typeface="Times New Roman" panose="02020603050405020304" pitchFamily="18" charset="0"/>
              <a:cs typeface="Times New Roman" panose="02020603050405020304" pitchFamily="18" charset="0"/>
            </a:endParaRPr>
          </a:p>
          <a:p>
            <a:pPr algn="just" indent="0" marL="0">
              <a:lnSpc>
                <a:spcPct val="150000"/>
              </a:lnSpc>
              <a:buNone/>
            </a:pPr>
            <a:r>
              <a:rPr dirty="0" sz="2300" lang="en-US">
                <a:latin typeface="Times New Roman" panose="02020603050405020304" pitchFamily="18" charset="0"/>
                <a:cs typeface="Times New Roman" panose="02020603050405020304" pitchFamily="18" charset="0"/>
              </a:rPr>
              <a:t>Our Education &amp; Learning Management System is tailored to meet the needs of various stakeholders, including:</a:t>
            </a:r>
          </a:p>
          <a:p>
            <a:pPr algn="just">
              <a:lnSpc>
                <a:spcPct val="150000"/>
              </a:lnSpc>
            </a:pPr>
            <a:r>
              <a:rPr b="1" dirty="0" sz="2300" lang="en-US">
                <a:latin typeface="Times New Roman" panose="02020603050405020304" pitchFamily="18" charset="0"/>
                <a:cs typeface="Times New Roman" panose="02020603050405020304" pitchFamily="18" charset="0"/>
              </a:rPr>
              <a:t>Students: </a:t>
            </a:r>
            <a:r>
              <a:rPr dirty="0" sz="2300" lang="en-US">
                <a:latin typeface="Times New Roman" panose="02020603050405020304" pitchFamily="18" charset="0"/>
                <a:cs typeface="Times New Roman" panose="02020603050405020304" pitchFamily="18" charset="0"/>
              </a:rPr>
              <a:t>Individuals seeking to expand their knowledge and skills through online courses.</a:t>
            </a:r>
          </a:p>
          <a:p>
            <a:pPr algn="just">
              <a:lnSpc>
                <a:spcPct val="150000"/>
              </a:lnSpc>
            </a:pPr>
            <a:r>
              <a:rPr b="1" dirty="0" sz="2300" lang="en-US">
                <a:latin typeface="Times New Roman" panose="02020603050405020304" pitchFamily="18" charset="0"/>
                <a:cs typeface="Times New Roman" panose="02020603050405020304" pitchFamily="18" charset="0"/>
              </a:rPr>
              <a:t>Educators: </a:t>
            </a:r>
            <a:r>
              <a:rPr dirty="0" sz="2300" lang="en-US">
                <a:latin typeface="Times New Roman" panose="02020603050405020304" pitchFamily="18" charset="0"/>
                <a:cs typeface="Times New Roman" panose="02020603050405020304" pitchFamily="18" charset="0"/>
              </a:rPr>
              <a:t>Instructors looking to deliver educational content in a flexible and interactive manner.</a:t>
            </a:r>
          </a:p>
          <a:p>
            <a:pPr algn="just">
              <a:lnSpc>
                <a:spcPct val="150000"/>
              </a:lnSpc>
            </a:pPr>
            <a:r>
              <a:rPr b="1" dirty="0" sz="2300" lang="en-US">
                <a:latin typeface="Times New Roman" panose="02020603050405020304" pitchFamily="18" charset="0"/>
                <a:cs typeface="Times New Roman" panose="02020603050405020304" pitchFamily="18" charset="0"/>
              </a:rPr>
              <a:t>Administrators: </a:t>
            </a:r>
            <a:r>
              <a:rPr dirty="0" sz="2300" lang="en-US">
                <a:latin typeface="Times New Roman" panose="02020603050405020304" pitchFamily="18" charset="0"/>
                <a:cs typeface="Times New Roman" panose="02020603050405020304" pitchFamily="18" charset="0"/>
              </a:rPr>
              <a:t>Academic institutions or organizations responsible for managing course offerings, user accounts, and overall system administration.</a:t>
            </a:r>
          </a:p>
          <a:p>
            <a:pPr algn="just" indent="0" marL="0">
              <a:lnSpc>
                <a:spcPct val="150000"/>
              </a:lnSpc>
              <a:buNone/>
            </a:pPr>
            <a:endParaRPr dirty="0" sz="2300" lang="en-US">
              <a:latin typeface="Times New Roman" panose="02020603050405020304" pitchFamily="18" charset="0"/>
              <a:cs typeface="Times New Roman" panose="02020603050405020304" pitchFamily="18" charset="0"/>
            </a:endParaRPr>
          </a:p>
          <a:p>
            <a:pPr algn="ctr" indent="0" marL="0">
              <a:buNone/>
            </a:pPr>
            <a:r>
              <a:rPr dirty="0" sz="3100" lang="en-US">
                <a:latin typeface="Times New Roman" panose="02020603050405020304" pitchFamily="18" charset="0"/>
                <a:cs typeface="Times New Roman" panose="02020603050405020304" pitchFamily="18" charset="0"/>
              </a:rPr>
              <a:t>KEY POINTS TO EMPHASIZE</a:t>
            </a:r>
          </a:p>
          <a:p>
            <a:pPr indent="0" marL="0">
              <a:buNone/>
            </a:pPr>
            <a:endParaRPr dirty="0" sz="2000" lang="en-US"/>
          </a:p>
          <a:p>
            <a:pPr>
              <a:lnSpc>
                <a:spcPct val="170000"/>
              </a:lnSpc>
            </a:pPr>
            <a:r>
              <a:rPr dirty="0" sz="2300" lang="en-US">
                <a:latin typeface="Times New Roman" panose="02020603050405020304" pitchFamily="18" charset="0"/>
                <a:cs typeface="Times New Roman" panose="02020603050405020304" pitchFamily="18" charset="0"/>
              </a:rPr>
              <a:t>Clear understanding of the project's purpose and goals.</a:t>
            </a:r>
          </a:p>
          <a:p>
            <a:pPr>
              <a:lnSpc>
                <a:spcPct val="170000"/>
              </a:lnSpc>
            </a:pPr>
            <a:r>
              <a:rPr dirty="0" sz="2300" lang="en-US">
                <a:latin typeface="Times New Roman" panose="02020603050405020304" pitchFamily="18" charset="0"/>
                <a:cs typeface="Times New Roman" panose="02020603050405020304" pitchFamily="18" charset="0"/>
              </a:rPr>
              <a:t>Consideration of the needs and preferences of the target audience.</a:t>
            </a:r>
          </a:p>
          <a:p>
            <a:pPr>
              <a:lnSpc>
                <a:spcPct val="170000"/>
              </a:lnSpc>
            </a:pPr>
            <a:r>
              <a:rPr dirty="0" sz="2300" lang="en-US">
                <a:latin typeface="Times New Roman" panose="02020603050405020304" pitchFamily="18" charset="0"/>
                <a:cs typeface="Times New Roman" panose="02020603050405020304" pitchFamily="18" charset="0"/>
              </a:rPr>
              <a:t>Alignment of project objectives with the overarching goals of education and learning facilitation.</a:t>
            </a:r>
            <a:endParaRPr dirty="0" sz="2300" lang="en-IN">
              <a:latin typeface="Times New Roman" panose="02020603050405020304" pitchFamily="18" charset="0"/>
              <a:cs typeface="Times New Roman" panose="02020603050405020304" pitchFamily="18" charset="0"/>
            </a:endParaRPr>
          </a:p>
          <a:p>
            <a:pPr algn="just">
              <a:lnSpc>
                <a:spcPct val="150000"/>
              </a:lnSpc>
            </a:pPr>
            <a:endParaRPr dirty="0" sz="2000" lang="en-IN">
              <a:latin typeface="Times New Roman" panose="02020603050405020304" pitchFamily="18" charset="0"/>
              <a:cs typeface="Times New Roman" panose="02020603050405020304" pitchFamily="18" charset="0"/>
            </a:endParaRPr>
          </a:p>
        </p:txBody>
      </p:sp>
      <p:sp>
        <p:nvSpPr>
          <p:cNvPr id="1048615" name="Footer Placeholder 3"/>
          <p:cNvSpPr>
            <a:spLocks noGrp="1"/>
          </p:cNvSpPr>
          <p:nvPr>
            <p:ph type="ftr" sz="quarter" idx="10"/>
          </p:nvPr>
        </p:nvSpPr>
        <p:spPr/>
        <p:txBody>
          <a:bodyPr/>
          <a:p>
            <a:r>
              <a:rPr lang="en-US"/>
              <a:t>Presentation title</a:t>
            </a:r>
            <a:endParaRPr dirty="0" lang="en-US"/>
          </a:p>
        </p:txBody>
      </p:sp>
      <p:sp>
        <p:nvSpPr>
          <p:cNvPr id="1048616" name="Slide Number Placeholder 4"/>
          <p:cNvSpPr>
            <a:spLocks noGrp="1"/>
          </p:cNvSpPr>
          <p:nvPr>
            <p:ph type="sldNum" sz="quarter" idx="11"/>
          </p:nvPr>
        </p:nvSpPr>
        <p:spPr/>
        <p:txBody>
          <a:bodyPr/>
          <a:p>
            <a:fld id="{294A09A9-5501-47C1-A89A-A340965A2BE2}" type="slidenum">
              <a:rPr lang="en-US" smtClean="0"/>
              <a:t>7</a:t>
            </a:fld>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7" name="Title 1"/>
          <p:cNvSpPr>
            <a:spLocks noGrp="1"/>
          </p:cNvSpPr>
          <p:nvPr>
            <p:ph type="title"/>
          </p:nvPr>
        </p:nvSpPr>
        <p:spPr>
          <a:xfrm>
            <a:off x="838200" y="383828"/>
            <a:ext cx="10515600" cy="603943"/>
          </a:xfrm>
        </p:spPr>
        <p:txBody>
          <a:bodyPr>
            <a:normAutofit/>
          </a:bodyPr>
          <a:p>
            <a:r>
              <a:rPr dirty="0" sz="2400" lang="en-US">
                <a:latin typeface="Times New Roman" panose="02020603050405020304" pitchFamily="18" charset="0"/>
                <a:cs typeface="Times New Roman" panose="02020603050405020304" pitchFamily="18" charset="0"/>
              </a:rPr>
              <a:t>TECHNOLOGIES USED</a:t>
            </a:r>
            <a:endParaRPr dirty="0" sz="2400" lang="en-IN">
              <a:latin typeface="Times New Roman" panose="02020603050405020304" pitchFamily="18" charset="0"/>
              <a:cs typeface="Times New Roman" panose="02020603050405020304" pitchFamily="18" charset="0"/>
            </a:endParaRPr>
          </a:p>
        </p:txBody>
      </p:sp>
      <p:sp>
        <p:nvSpPr>
          <p:cNvPr id="1048618" name="Content Placeholder 2"/>
          <p:cNvSpPr>
            <a:spLocks noGrp="1"/>
          </p:cNvSpPr>
          <p:nvPr>
            <p:ph idx="1"/>
          </p:nvPr>
        </p:nvSpPr>
        <p:spPr>
          <a:xfrm>
            <a:off x="609600" y="1074656"/>
            <a:ext cx="10972800" cy="5281694"/>
          </a:xfrm>
        </p:spPr>
        <p:txBody>
          <a:bodyPr>
            <a:noAutofit/>
          </a:bodyPr>
          <a:p>
            <a:pPr algn="just" indent="0" marL="0">
              <a:lnSpc>
                <a:spcPct val="100000"/>
              </a:lnSpc>
              <a:buNone/>
            </a:pPr>
            <a:r>
              <a:rPr dirty="0" sz="1800" lang="en-US">
                <a:latin typeface="Times New Roman" panose="02020603050405020304" pitchFamily="18" charset="0"/>
                <a:cs typeface="Times New Roman" panose="02020603050405020304" pitchFamily="18" charset="0"/>
              </a:rPr>
              <a:t>Our Education &amp; Learning Management System project harnesses a robust stack of technologies to ensure a seamless and efficient development process:</a:t>
            </a:r>
          </a:p>
          <a:p>
            <a:pPr algn="just" indent="0" marL="0">
              <a:lnSpc>
                <a:spcPct val="100000"/>
              </a:lnSpc>
              <a:buNone/>
            </a:pPr>
            <a:endParaRPr dirty="0" sz="1800" lang="en-US">
              <a:latin typeface="Times New Roman" panose="02020603050405020304" pitchFamily="18" charset="0"/>
              <a:cs typeface="Times New Roman" panose="02020603050405020304" pitchFamily="18" charset="0"/>
            </a:endParaRPr>
          </a:p>
          <a:p>
            <a:pPr algn="just">
              <a:lnSpc>
                <a:spcPct val="100000"/>
              </a:lnSpc>
            </a:pPr>
            <a:r>
              <a:rPr b="1" dirty="0" sz="1800" lang="en-US">
                <a:latin typeface="Times New Roman" panose="02020603050405020304" pitchFamily="18" charset="0"/>
                <a:cs typeface="Times New Roman" panose="02020603050405020304" pitchFamily="18" charset="0"/>
              </a:rPr>
              <a:t>Python: </a:t>
            </a:r>
            <a:r>
              <a:rPr dirty="0" sz="1800" lang="en-US">
                <a:latin typeface="Times New Roman" panose="02020603050405020304" pitchFamily="18" charset="0"/>
                <a:cs typeface="Times New Roman" panose="02020603050405020304" pitchFamily="18" charset="0"/>
              </a:rPr>
              <a:t>Primary backend language for its simplicity and extensive libraries.</a:t>
            </a:r>
          </a:p>
          <a:p>
            <a:pPr algn="just">
              <a:lnSpc>
                <a:spcPct val="100000"/>
              </a:lnSpc>
            </a:pPr>
            <a:r>
              <a:rPr b="1" dirty="0" sz="1800" lang="en-US">
                <a:latin typeface="Times New Roman" panose="02020603050405020304" pitchFamily="18" charset="0"/>
                <a:cs typeface="Times New Roman" panose="02020603050405020304" pitchFamily="18" charset="0"/>
              </a:rPr>
              <a:t>Django Framework: </a:t>
            </a:r>
            <a:r>
              <a:rPr dirty="0" sz="1800" lang="en-US">
                <a:latin typeface="Times New Roman" panose="02020603050405020304" pitchFamily="18" charset="0"/>
                <a:cs typeface="Times New Roman" panose="02020603050405020304" pitchFamily="18" charset="0"/>
              </a:rPr>
              <a:t>Powering our web development with its rapid development features and security.</a:t>
            </a:r>
          </a:p>
          <a:p>
            <a:pPr algn="just">
              <a:lnSpc>
                <a:spcPct val="100000"/>
              </a:lnSpc>
            </a:pPr>
            <a:r>
              <a:rPr b="1" dirty="0" sz="1800" lang="en-US">
                <a:latin typeface="Times New Roman" panose="02020603050405020304" pitchFamily="18" charset="0"/>
                <a:cs typeface="Times New Roman" panose="02020603050405020304" pitchFamily="18" charset="0"/>
              </a:rPr>
              <a:t>HTML, CSS, JavaScript: </a:t>
            </a:r>
            <a:r>
              <a:rPr dirty="0" sz="1800" lang="en-US">
                <a:latin typeface="Times New Roman" panose="02020603050405020304" pitchFamily="18" charset="0"/>
                <a:cs typeface="Times New Roman" panose="02020603050405020304" pitchFamily="18" charset="0"/>
              </a:rPr>
              <a:t>Crafting the frontend for intuitive user experiences.</a:t>
            </a:r>
          </a:p>
          <a:p>
            <a:pPr algn="just">
              <a:lnSpc>
                <a:spcPct val="100000"/>
              </a:lnSpc>
            </a:pPr>
            <a:r>
              <a:rPr b="1" dirty="0" sz="1800" lang="en-US">
                <a:latin typeface="Times New Roman" panose="02020603050405020304" pitchFamily="18" charset="0"/>
                <a:cs typeface="Times New Roman" panose="02020603050405020304" pitchFamily="18" charset="0"/>
              </a:rPr>
              <a:t>Bootstrap: </a:t>
            </a:r>
            <a:r>
              <a:rPr dirty="0" sz="1800" lang="en-US">
                <a:latin typeface="Times New Roman" panose="02020603050405020304" pitchFamily="18" charset="0"/>
                <a:cs typeface="Times New Roman" panose="02020603050405020304" pitchFamily="18" charset="0"/>
              </a:rPr>
              <a:t>Ensuring responsive design and cross-device compatibility.</a:t>
            </a:r>
          </a:p>
          <a:p>
            <a:pPr algn="just">
              <a:lnSpc>
                <a:spcPct val="100000"/>
              </a:lnSpc>
            </a:pPr>
            <a:r>
              <a:rPr b="1" dirty="0" sz="1800" lang="en-US">
                <a:latin typeface="Times New Roman" panose="02020603050405020304" pitchFamily="18" charset="0"/>
                <a:cs typeface="Times New Roman" panose="02020603050405020304" pitchFamily="18" charset="0"/>
              </a:rPr>
              <a:t>RESTful API: </a:t>
            </a:r>
            <a:r>
              <a:rPr dirty="0" sz="1800" lang="en-US">
                <a:latin typeface="Times New Roman" panose="02020603050405020304" pitchFamily="18" charset="0"/>
                <a:cs typeface="Times New Roman" panose="02020603050405020304" pitchFamily="18" charset="0"/>
              </a:rPr>
              <a:t>Facilitating smooth communication between frontend and backend.</a:t>
            </a:r>
          </a:p>
          <a:p>
            <a:pPr algn="just">
              <a:lnSpc>
                <a:spcPct val="100000"/>
              </a:lnSpc>
            </a:pPr>
            <a:r>
              <a:rPr b="1" dirty="0" sz="1800" lang="en-US">
                <a:latin typeface="Times New Roman" panose="02020603050405020304" pitchFamily="18" charset="0"/>
                <a:cs typeface="Times New Roman" panose="02020603050405020304" pitchFamily="18" charset="0"/>
              </a:rPr>
              <a:t>SQLite/PostgreSQL: </a:t>
            </a:r>
            <a:r>
              <a:rPr dirty="0" sz="1800" lang="en-US">
                <a:latin typeface="Times New Roman" panose="02020603050405020304" pitchFamily="18" charset="0"/>
                <a:cs typeface="Times New Roman" panose="02020603050405020304" pitchFamily="18" charset="0"/>
              </a:rPr>
              <a:t>Managing our database needs for data integrity and scalability.</a:t>
            </a:r>
          </a:p>
          <a:p>
            <a:pPr algn="just">
              <a:lnSpc>
                <a:spcPct val="100000"/>
              </a:lnSpc>
            </a:pPr>
            <a:r>
              <a:rPr b="1" dirty="0" sz="1800" lang="en-US">
                <a:latin typeface="Times New Roman" panose="02020603050405020304" pitchFamily="18" charset="0"/>
                <a:cs typeface="Times New Roman" panose="02020603050405020304" pitchFamily="18" charset="0"/>
              </a:rPr>
              <a:t>Git: </a:t>
            </a:r>
            <a:r>
              <a:rPr dirty="0" sz="1800" lang="en-US">
                <a:latin typeface="Times New Roman" panose="02020603050405020304" pitchFamily="18" charset="0"/>
                <a:cs typeface="Times New Roman" panose="02020603050405020304" pitchFamily="18" charset="0"/>
              </a:rPr>
              <a:t>Enabling version control and collaboration among team members.</a:t>
            </a:r>
          </a:p>
          <a:p>
            <a:pPr algn="just">
              <a:lnSpc>
                <a:spcPct val="100000"/>
              </a:lnSpc>
            </a:pPr>
            <a:r>
              <a:rPr b="1" dirty="0" sz="1800" lang="en-US">
                <a:latin typeface="Times New Roman" panose="02020603050405020304" pitchFamily="18" charset="0"/>
                <a:cs typeface="Times New Roman" panose="02020603050405020304" pitchFamily="18" charset="0"/>
              </a:rPr>
              <a:t>Docker: </a:t>
            </a:r>
            <a:r>
              <a:rPr dirty="0" sz="1800" lang="en-US">
                <a:latin typeface="Times New Roman" panose="02020603050405020304" pitchFamily="18" charset="0"/>
                <a:cs typeface="Times New Roman" panose="02020603050405020304" pitchFamily="18" charset="0"/>
              </a:rPr>
              <a:t>Streamlining deployment with containerization.</a:t>
            </a:r>
            <a:endParaRPr dirty="0" sz="1800" lang="en-IN">
              <a:latin typeface="Times New Roman" panose="02020603050405020304" pitchFamily="18" charset="0"/>
              <a:cs typeface="Times New Roman" panose="02020603050405020304" pitchFamily="18" charset="0"/>
            </a:endParaRPr>
          </a:p>
        </p:txBody>
      </p:sp>
      <p:sp>
        <p:nvSpPr>
          <p:cNvPr id="1048619" name="Footer Placeholder 3"/>
          <p:cNvSpPr>
            <a:spLocks noGrp="1"/>
          </p:cNvSpPr>
          <p:nvPr>
            <p:ph type="ftr" sz="quarter" idx="10"/>
          </p:nvPr>
        </p:nvSpPr>
        <p:spPr/>
        <p:txBody>
          <a:bodyPr/>
          <a:p>
            <a:r>
              <a:rPr lang="en-US"/>
              <a:t>Presentation title</a:t>
            </a:r>
            <a:endParaRPr dirty="0" lang="en-US"/>
          </a:p>
        </p:txBody>
      </p:sp>
      <p:sp>
        <p:nvSpPr>
          <p:cNvPr id="1048620" name="Slide Number Placeholder 4"/>
          <p:cNvSpPr>
            <a:spLocks noGrp="1"/>
          </p:cNvSpPr>
          <p:nvPr>
            <p:ph type="sldNum" sz="quarter" idx="11"/>
          </p:nvPr>
        </p:nvSpPr>
        <p:spPr/>
        <p:txBody>
          <a:bodyPr/>
          <a:p>
            <a:fld id="{294A09A9-5501-47C1-A89A-A340965A2BE2}" type="slidenum">
              <a:rPr lang="en-US" smtClean="0"/>
              <a:t>8</a:t>
            </a:fld>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1" name="Title 1"/>
          <p:cNvSpPr>
            <a:spLocks noGrp="1"/>
          </p:cNvSpPr>
          <p:nvPr>
            <p:ph type="title"/>
          </p:nvPr>
        </p:nvSpPr>
        <p:spPr>
          <a:xfrm>
            <a:off x="838200" y="136525"/>
            <a:ext cx="10515600" cy="806155"/>
          </a:xfrm>
        </p:spPr>
        <p:txBody>
          <a:bodyPr>
            <a:normAutofit/>
          </a:bodyPr>
          <a:p>
            <a:r>
              <a:rPr dirty="0" sz="2400" lang="en-US">
                <a:latin typeface="Times New Roman" panose="02020603050405020304" pitchFamily="18" charset="0"/>
                <a:cs typeface="Times New Roman" panose="02020603050405020304" pitchFamily="18" charset="0"/>
              </a:rPr>
              <a:t>ARCHITECTURE</a:t>
            </a:r>
            <a:endParaRPr dirty="0" sz="2400" lang="en-IN">
              <a:latin typeface="Times New Roman" panose="02020603050405020304" pitchFamily="18" charset="0"/>
              <a:cs typeface="Times New Roman" panose="02020603050405020304" pitchFamily="18" charset="0"/>
            </a:endParaRPr>
          </a:p>
        </p:txBody>
      </p:sp>
      <p:sp>
        <p:nvSpPr>
          <p:cNvPr id="1048622" name="Content Placeholder 2"/>
          <p:cNvSpPr>
            <a:spLocks noGrp="1"/>
          </p:cNvSpPr>
          <p:nvPr>
            <p:ph idx="1"/>
          </p:nvPr>
        </p:nvSpPr>
        <p:spPr>
          <a:xfrm>
            <a:off x="609600" y="1046375"/>
            <a:ext cx="10972800" cy="5309975"/>
          </a:xfrm>
        </p:spPr>
        <p:txBody>
          <a:bodyPr>
            <a:normAutofit/>
          </a:bodyPr>
          <a:p>
            <a:pPr indent="0" marL="0">
              <a:buNone/>
            </a:pPr>
            <a:r>
              <a:rPr b="1" dirty="0" sz="1800" lang="en-US">
                <a:latin typeface="Times New Roman" panose="02020603050405020304" pitchFamily="18" charset="0"/>
                <a:cs typeface="Times New Roman" panose="02020603050405020304" pitchFamily="18" charset="0"/>
              </a:rPr>
              <a:t>Client-Server Model:</a:t>
            </a:r>
          </a:p>
          <a:p>
            <a:r>
              <a:rPr dirty="0" sz="1800" lang="en-US">
                <a:latin typeface="Times New Roman" panose="02020603050405020304" pitchFamily="18" charset="0"/>
                <a:cs typeface="Times New Roman" panose="02020603050405020304" pitchFamily="18" charset="0"/>
              </a:rPr>
              <a:t>Utilizes a client-server architecture where clients (web browsers) interact with the server hosting the application.</a:t>
            </a:r>
          </a:p>
          <a:p>
            <a:r>
              <a:rPr dirty="0" sz="1800" lang="en-US">
                <a:latin typeface="Times New Roman" panose="02020603050405020304" pitchFamily="18" charset="0"/>
                <a:cs typeface="Times New Roman" panose="02020603050405020304" pitchFamily="18" charset="0"/>
              </a:rPr>
              <a:t>Clients make requests to the server for accessing courses, submitting assignments, and interacting with course materials.</a:t>
            </a:r>
          </a:p>
          <a:p>
            <a:pPr indent="0" marL="0">
              <a:buNone/>
            </a:pPr>
            <a:r>
              <a:rPr b="1" dirty="0" sz="1800" lang="en-US">
                <a:latin typeface="Times New Roman" panose="02020603050405020304" pitchFamily="18" charset="0"/>
                <a:cs typeface="Times New Roman" panose="02020603050405020304" pitchFamily="18" charset="0"/>
              </a:rPr>
              <a:t>Backend Structure:</a:t>
            </a:r>
          </a:p>
          <a:p>
            <a:r>
              <a:rPr dirty="0" sz="1800" lang="en-US">
                <a:latin typeface="Times New Roman" panose="02020603050405020304" pitchFamily="18" charset="0"/>
                <a:cs typeface="Times New Roman" panose="02020603050405020304" pitchFamily="18" charset="0"/>
              </a:rPr>
              <a:t>Built using the Django framework, the backend consists of models, views, and controllers.</a:t>
            </a:r>
          </a:p>
          <a:p>
            <a:r>
              <a:rPr dirty="0" sz="1800" lang="en-US">
                <a:latin typeface="Times New Roman" panose="02020603050405020304" pitchFamily="18" charset="0"/>
                <a:cs typeface="Times New Roman" panose="02020603050405020304" pitchFamily="18" charset="0"/>
              </a:rPr>
              <a:t>Django models define the structure of our database, representing entities such as users, courses, modules, and assignments.</a:t>
            </a:r>
          </a:p>
          <a:p>
            <a:r>
              <a:rPr dirty="0" sz="1800" lang="en-US">
                <a:latin typeface="Times New Roman" panose="02020603050405020304" pitchFamily="18" charset="0"/>
                <a:cs typeface="Times New Roman" panose="02020603050405020304" pitchFamily="18" charset="0"/>
              </a:rPr>
              <a:t>Views handle incoming requests, process data from the models, and return appropriate responses.</a:t>
            </a:r>
          </a:p>
          <a:p>
            <a:r>
              <a:rPr dirty="0" sz="1800" lang="en-US">
                <a:latin typeface="Times New Roman" panose="02020603050405020304" pitchFamily="18" charset="0"/>
                <a:cs typeface="Times New Roman" panose="02020603050405020304" pitchFamily="18" charset="0"/>
              </a:rPr>
              <a:t>Controllers contain the business logic, orchestrating the flow of data between models and views.</a:t>
            </a:r>
          </a:p>
          <a:p>
            <a:pPr indent="0" marL="0">
              <a:buNone/>
            </a:pPr>
            <a:r>
              <a:rPr b="1" dirty="0" sz="1800" lang="en-US">
                <a:latin typeface="Times New Roman" panose="02020603050405020304" pitchFamily="18" charset="0"/>
                <a:cs typeface="Times New Roman" panose="02020603050405020304" pitchFamily="18" charset="0"/>
              </a:rPr>
              <a:t>Frontend Structure:</a:t>
            </a:r>
            <a:endParaRPr dirty="0" sz="1800" lang="en-US">
              <a:latin typeface="Times New Roman" panose="02020603050405020304" pitchFamily="18" charset="0"/>
              <a:cs typeface="Times New Roman" panose="02020603050405020304" pitchFamily="18" charset="0"/>
            </a:endParaRPr>
          </a:p>
          <a:p>
            <a:r>
              <a:rPr dirty="0" sz="1800" lang="en-US">
                <a:latin typeface="Times New Roman" panose="02020603050405020304" pitchFamily="18" charset="0"/>
                <a:cs typeface="Times New Roman" panose="02020603050405020304" pitchFamily="18" charset="0"/>
              </a:rPr>
              <a:t>HTML templates are used to generate dynamic web pages, providing the layout and structure of the user interface.</a:t>
            </a:r>
          </a:p>
          <a:p>
            <a:r>
              <a:rPr dirty="0" sz="1800" lang="en-US">
                <a:latin typeface="Times New Roman" panose="02020603050405020304" pitchFamily="18" charset="0"/>
                <a:cs typeface="Times New Roman" panose="02020603050405020304" pitchFamily="18" charset="0"/>
              </a:rPr>
              <a:t>CSS stylesheets are applied to customize the appearance of the frontend, ensuring a visually appealing experience.</a:t>
            </a:r>
          </a:p>
          <a:p>
            <a:r>
              <a:rPr dirty="0" sz="1800" lang="en-US">
                <a:latin typeface="Times New Roman" panose="02020603050405020304" pitchFamily="18" charset="0"/>
                <a:cs typeface="Times New Roman" panose="02020603050405020304" pitchFamily="18" charset="0"/>
              </a:rPr>
              <a:t>JavaScript scripts add interactivity to the frontend, allowing for dynamic content updates and user interactions.</a:t>
            </a:r>
            <a:endParaRPr dirty="0" sz="1800" lang="en-IN">
              <a:latin typeface="Times New Roman" panose="02020603050405020304" pitchFamily="18" charset="0"/>
              <a:cs typeface="Times New Roman" panose="02020603050405020304" pitchFamily="18" charset="0"/>
            </a:endParaRPr>
          </a:p>
        </p:txBody>
      </p:sp>
      <p:sp>
        <p:nvSpPr>
          <p:cNvPr id="1048623" name="Footer Placeholder 3"/>
          <p:cNvSpPr>
            <a:spLocks noGrp="1"/>
          </p:cNvSpPr>
          <p:nvPr>
            <p:ph type="ftr" sz="quarter" idx="10"/>
          </p:nvPr>
        </p:nvSpPr>
        <p:spPr/>
        <p:txBody>
          <a:bodyPr/>
          <a:p>
            <a:r>
              <a:rPr dirty="0" lang="en-US"/>
              <a:t>Architecture</a:t>
            </a:r>
          </a:p>
        </p:txBody>
      </p:sp>
      <p:sp>
        <p:nvSpPr>
          <p:cNvPr id="1048624" name="Slide Number Placeholder 4"/>
          <p:cNvSpPr>
            <a:spLocks noGrp="1"/>
          </p:cNvSpPr>
          <p:nvPr>
            <p:ph type="sldNum" sz="quarter" idx="11"/>
          </p:nvPr>
        </p:nvSpPr>
        <p:spPr/>
        <p:txBody>
          <a:bodyPr/>
          <a:p>
            <a:fld id="{294A09A9-5501-47C1-A89A-A340965A2BE2}" type="slidenum">
              <a:rPr lang="en-US" smtClean="0"/>
              <a:t>9</a:t>
            </a:fld>
            <a:endParaRPr dirty="0" lang="en-US"/>
          </a:p>
        </p:txBody>
      </p:sp>
    </p:spTree>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EDUCATION &amp; LEARNING MANAGEMENT SYSTEM</dc:title>
  <dc:creator>DEVI PRASANNA TAMARAKOLANU</dc:creator>
  <cp:lastModifiedBy>DEVI PRASANNA TAMARAKOLANU</cp:lastModifiedBy>
  <dcterms:created xsi:type="dcterms:W3CDTF">2024-04-13T05:00:35Z</dcterms:created>
  <dcterms:modified xsi:type="dcterms:W3CDTF">2024-04-13T18:57:15Z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dcc2c6e4b142446d899d222ac0cf1dfe</vt:lpwstr>
  </property>
</Properties>
</file>